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5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6" r:id="rId1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nas Undestam" initials="JU" lastIdx="1" clrIdx="0">
    <p:extLst>
      <p:ext uri="{19B8F6BF-5375-455C-9EA6-DF929625EA0E}">
        <p15:presenceInfo xmlns:p15="http://schemas.microsoft.com/office/powerpoint/2012/main" userId="S-1-5-21-262191611-1332592522-1669836137-1264545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45" d="100"/>
          <a:sy n="45" d="100"/>
        </p:scale>
        <p:origin x="792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nas Undestam" userId="33df73f5-4d1c-4f35-b5e6-4a9d586ada04" providerId="ADAL" clId="{A0B86C51-7D49-44B5-A818-C6F0D44DCD34}"/>
    <pc:docChg chg="undo custSel addSld delSld modSld">
      <pc:chgData name="Jonas Undestam" userId="33df73f5-4d1c-4f35-b5e6-4a9d586ada04" providerId="ADAL" clId="{A0B86C51-7D49-44B5-A818-C6F0D44DCD34}" dt="2018-10-29T15:03:06.762" v="2133" actId="20577"/>
      <pc:docMkLst>
        <pc:docMk/>
      </pc:docMkLst>
      <pc:sldChg chg="modSp">
        <pc:chgData name="Jonas Undestam" userId="33df73f5-4d1c-4f35-b5e6-4a9d586ada04" providerId="ADAL" clId="{A0B86C51-7D49-44B5-A818-C6F0D44DCD34}" dt="2018-10-29T13:45:51.352" v="2101" actId="404"/>
        <pc:sldMkLst>
          <pc:docMk/>
          <pc:sldMk cId="2516910746" sldId="256"/>
        </pc:sldMkLst>
        <pc:spChg chg="mod">
          <ac:chgData name="Jonas Undestam" userId="33df73f5-4d1c-4f35-b5e6-4a9d586ada04" providerId="ADAL" clId="{A0B86C51-7D49-44B5-A818-C6F0D44DCD34}" dt="2018-10-29T13:45:51.352" v="2101" actId="404"/>
          <ac:spMkLst>
            <pc:docMk/>
            <pc:sldMk cId="2516910746" sldId="256"/>
            <ac:spMk id="2" creationId="{A52CB7A1-CB78-4958-BEB9-CB9981BA04FD}"/>
          </ac:spMkLst>
        </pc:spChg>
        <pc:spChg chg="mod">
          <ac:chgData name="Jonas Undestam" userId="33df73f5-4d1c-4f35-b5e6-4a9d586ada04" providerId="ADAL" clId="{A0B86C51-7D49-44B5-A818-C6F0D44DCD34}" dt="2018-10-29T13:45:03.375" v="2100" actId="404"/>
          <ac:spMkLst>
            <pc:docMk/>
            <pc:sldMk cId="2516910746" sldId="256"/>
            <ac:spMk id="3" creationId="{56254B1E-17D1-4395-BEB3-E25D85BCFCB7}"/>
          </ac:spMkLst>
        </pc:spChg>
      </pc:sldChg>
      <pc:sldChg chg="modSp">
        <pc:chgData name="Jonas Undestam" userId="33df73f5-4d1c-4f35-b5e6-4a9d586ada04" providerId="ADAL" clId="{A0B86C51-7D49-44B5-A818-C6F0D44DCD34}" dt="2018-10-29T11:18:44.324" v="2034" actId="20577"/>
        <pc:sldMkLst>
          <pc:docMk/>
          <pc:sldMk cId="3528196447" sldId="257"/>
        </pc:sldMkLst>
        <pc:spChg chg="mod">
          <ac:chgData name="Jonas Undestam" userId="33df73f5-4d1c-4f35-b5e6-4a9d586ada04" providerId="ADAL" clId="{A0B86C51-7D49-44B5-A818-C6F0D44DCD34}" dt="2018-10-29T11:18:44.324" v="2034" actId="20577"/>
          <ac:spMkLst>
            <pc:docMk/>
            <pc:sldMk cId="3528196447" sldId="257"/>
            <ac:spMk id="3" creationId="{43787757-B262-41B8-BF43-9BC52BC9D679}"/>
          </ac:spMkLst>
        </pc:spChg>
      </pc:sldChg>
      <pc:sldChg chg="modSp">
        <pc:chgData name="Jonas Undestam" userId="33df73f5-4d1c-4f35-b5e6-4a9d586ada04" providerId="ADAL" clId="{A0B86C51-7D49-44B5-A818-C6F0D44DCD34}" dt="2018-10-23T09:19:10.738" v="1314" actId="20577"/>
        <pc:sldMkLst>
          <pc:docMk/>
          <pc:sldMk cId="4175979018" sldId="258"/>
        </pc:sldMkLst>
        <pc:spChg chg="mod">
          <ac:chgData name="Jonas Undestam" userId="33df73f5-4d1c-4f35-b5e6-4a9d586ada04" providerId="ADAL" clId="{A0B86C51-7D49-44B5-A818-C6F0D44DCD34}" dt="2018-10-23T09:19:10.738" v="1314" actId="20577"/>
          <ac:spMkLst>
            <pc:docMk/>
            <pc:sldMk cId="4175979018" sldId="258"/>
            <ac:spMk id="3" creationId="{C34197F8-5EC4-46D7-A381-E71435165C4D}"/>
          </ac:spMkLst>
        </pc:spChg>
      </pc:sldChg>
      <pc:sldChg chg="modSp">
        <pc:chgData name="Jonas Undestam" userId="33df73f5-4d1c-4f35-b5e6-4a9d586ada04" providerId="ADAL" clId="{A0B86C51-7D49-44B5-A818-C6F0D44DCD34}" dt="2018-10-23T09:33:31.436" v="1812" actId="20577"/>
        <pc:sldMkLst>
          <pc:docMk/>
          <pc:sldMk cId="4287840460" sldId="259"/>
        </pc:sldMkLst>
        <pc:spChg chg="mod">
          <ac:chgData name="Jonas Undestam" userId="33df73f5-4d1c-4f35-b5e6-4a9d586ada04" providerId="ADAL" clId="{A0B86C51-7D49-44B5-A818-C6F0D44DCD34}" dt="2018-10-23T09:33:31.436" v="1812" actId="20577"/>
          <ac:spMkLst>
            <pc:docMk/>
            <pc:sldMk cId="4287840460" sldId="259"/>
            <ac:spMk id="3" creationId="{D912B2A5-19E1-4490-941F-80DF67D93D9E}"/>
          </ac:spMkLst>
        </pc:spChg>
      </pc:sldChg>
      <pc:sldChg chg="addSp delSp modSp mod setBg setClrOvrMap">
        <pc:chgData name="Jonas Undestam" userId="33df73f5-4d1c-4f35-b5e6-4a9d586ada04" providerId="ADAL" clId="{A0B86C51-7D49-44B5-A818-C6F0D44DCD34}" dt="2018-10-23T09:32:23.024" v="1773" actId="20577"/>
        <pc:sldMkLst>
          <pc:docMk/>
          <pc:sldMk cId="896449453" sldId="260"/>
        </pc:sldMkLst>
        <pc:spChg chg="mod">
          <ac:chgData name="Jonas Undestam" userId="33df73f5-4d1c-4f35-b5e6-4a9d586ada04" providerId="ADAL" clId="{A0B86C51-7D49-44B5-A818-C6F0D44DCD34}" dt="2018-10-23T08:46:07.654" v="216" actId="26606"/>
          <ac:spMkLst>
            <pc:docMk/>
            <pc:sldMk cId="896449453" sldId="260"/>
            <ac:spMk id="2" creationId="{B15EF78E-CB98-4035-BCCD-68627FD9E536}"/>
          </ac:spMkLst>
        </pc:spChg>
        <pc:spChg chg="mod">
          <ac:chgData name="Jonas Undestam" userId="33df73f5-4d1c-4f35-b5e6-4a9d586ada04" providerId="ADAL" clId="{A0B86C51-7D49-44B5-A818-C6F0D44DCD34}" dt="2018-10-23T09:32:23.024" v="1773" actId="20577"/>
          <ac:spMkLst>
            <pc:docMk/>
            <pc:sldMk cId="896449453" sldId="260"/>
            <ac:spMk id="3" creationId="{F2EE775A-D023-46F3-95EA-675B59592087}"/>
          </ac:spMkLst>
        </pc:spChg>
        <pc:spChg chg="add del">
          <ac:chgData name="Jonas Undestam" userId="33df73f5-4d1c-4f35-b5e6-4a9d586ada04" providerId="ADAL" clId="{A0B86C51-7D49-44B5-A818-C6F0D44DCD34}" dt="2018-10-23T08:46:07.654" v="215" actId="26606"/>
          <ac:spMkLst>
            <pc:docMk/>
            <pc:sldMk cId="896449453" sldId="260"/>
            <ac:spMk id="10" creationId="{C5E6CFF1-2F42-4E10-9A97-F116F46F53FE}"/>
          </ac:spMkLst>
        </pc:spChg>
        <pc:picChg chg="add mod ord">
          <ac:chgData name="Jonas Undestam" userId="33df73f5-4d1c-4f35-b5e6-4a9d586ada04" providerId="ADAL" clId="{A0B86C51-7D49-44B5-A818-C6F0D44DCD34}" dt="2018-10-23T08:46:07.654" v="216" actId="26606"/>
          <ac:picMkLst>
            <pc:docMk/>
            <pc:sldMk cId="896449453" sldId="260"/>
            <ac:picMk id="5" creationId="{BD8AD1C2-DC9E-44B7-B0C0-6204EDC8ACD9}"/>
          </ac:picMkLst>
        </pc:picChg>
        <pc:cxnChg chg="add del">
          <ac:chgData name="Jonas Undestam" userId="33df73f5-4d1c-4f35-b5e6-4a9d586ada04" providerId="ADAL" clId="{A0B86C51-7D49-44B5-A818-C6F0D44DCD34}" dt="2018-10-23T08:46:07.654" v="215" actId="26606"/>
          <ac:cxnSpMkLst>
            <pc:docMk/>
            <pc:sldMk cId="896449453" sldId="260"/>
            <ac:cxnSpMk id="12" creationId="{67182200-4859-4C8D-BCBB-55B245C28BA3}"/>
          </ac:cxnSpMkLst>
        </pc:cxnChg>
        <pc:cxnChg chg="add">
          <ac:chgData name="Jonas Undestam" userId="33df73f5-4d1c-4f35-b5e6-4a9d586ada04" providerId="ADAL" clId="{A0B86C51-7D49-44B5-A818-C6F0D44DCD34}" dt="2018-10-23T08:46:07.654" v="216" actId="26606"/>
          <ac:cxnSpMkLst>
            <pc:docMk/>
            <pc:sldMk cId="896449453" sldId="260"/>
            <ac:cxnSpMk id="14" creationId="{E4A809D5-3600-46D4-A466-67F2349A54FB}"/>
          </ac:cxnSpMkLst>
        </pc:cxnChg>
      </pc:sldChg>
      <pc:sldChg chg="modSp">
        <pc:chgData name="Jonas Undestam" userId="33df73f5-4d1c-4f35-b5e6-4a9d586ada04" providerId="ADAL" clId="{A0B86C51-7D49-44B5-A818-C6F0D44DCD34}" dt="2018-10-23T09:19:56.301" v="1386" actId="20577"/>
        <pc:sldMkLst>
          <pc:docMk/>
          <pc:sldMk cId="2977716545" sldId="262"/>
        </pc:sldMkLst>
        <pc:spChg chg="mod">
          <ac:chgData name="Jonas Undestam" userId="33df73f5-4d1c-4f35-b5e6-4a9d586ada04" providerId="ADAL" clId="{A0B86C51-7D49-44B5-A818-C6F0D44DCD34}" dt="2018-10-23T09:19:56.301" v="1386" actId="20577"/>
          <ac:spMkLst>
            <pc:docMk/>
            <pc:sldMk cId="2977716545" sldId="262"/>
            <ac:spMk id="2" creationId="{73A1F4B0-2C4F-4020-A0DF-EBB114787A37}"/>
          </ac:spMkLst>
        </pc:spChg>
      </pc:sldChg>
      <pc:sldChg chg="addSp delSp modSp add mod setBg">
        <pc:chgData name="Jonas Undestam" userId="33df73f5-4d1c-4f35-b5e6-4a9d586ada04" providerId="ADAL" clId="{A0B86C51-7D49-44B5-A818-C6F0D44DCD34}" dt="2018-10-23T09:20:21.470" v="1389" actId="20577"/>
        <pc:sldMkLst>
          <pc:docMk/>
          <pc:sldMk cId="3994462147" sldId="263"/>
        </pc:sldMkLst>
        <pc:spChg chg="mod">
          <ac:chgData name="Jonas Undestam" userId="33df73f5-4d1c-4f35-b5e6-4a9d586ada04" providerId="ADAL" clId="{A0B86C51-7D49-44B5-A818-C6F0D44DCD34}" dt="2018-10-23T09:01:26.067" v="837" actId="26606"/>
          <ac:spMkLst>
            <pc:docMk/>
            <pc:sldMk cId="3994462147" sldId="263"/>
            <ac:spMk id="2" creationId="{D6432030-65DE-49B8-8571-F43F6F1DB962}"/>
          </ac:spMkLst>
        </pc:spChg>
        <pc:spChg chg="mod">
          <ac:chgData name="Jonas Undestam" userId="33df73f5-4d1c-4f35-b5e6-4a9d586ada04" providerId="ADAL" clId="{A0B86C51-7D49-44B5-A818-C6F0D44DCD34}" dt="2018-10-23T09:20:21.470" v="1389" actId="20577"/>
          <ac:spMkLst>
            <pc:docMk/>
            <pc:sldMk cId="3994462147" sldId="263"/>
            <ac:spMk id="3" creationId="{77B7446F-8700-4EDA-8689-64C7E6DE2B5E}"/>
          </ac:spMkLst>
        </pc:spChg>
        <pc:spChg chg="add del">
          <ac:chgData name="Jonas Undestam" userId="33df73f5-4d1c-4f35-b5e6-4a9d586ada04" providerId="ADAL" clId="{A0B86C51-7D49-44B5-A818-C6F0D44DCD34}" dt="2018-10-23T09:01:25.982" v="836" actId="26606"/>
          <ac:spMkLst>
            <pc:docMk/>
            <pc:sldMk cId="3994462147" sldId="263"/>
            <ac:spMk id="10" creationId="{3CD9DF72-87A3-404E-A828-84CBF11A8303}"/>
          </ac:spMkLst>
        </pc:spChg>
        <pc:picChg chg="add mod ord">
          <ac:chgData name="Jonas Undestam" userId="33df73f5-4d1c-4f35-b5e6-4a9d586ada04" providerId="ADAL" clId="{A0B86C51-7D49-44B5-A818-C6F0D44DCD34}" dt="2018-10-23T09:01:26.067" v="837" actId="26606"/>
          <ac:picMkLst>
            <pc:docMk/>
            <pc:sldMk cId="3994462147" sldId="263"/>
            <ac:picMk id="5" creationId="{D3736223-5124-4181-A470-734738935F5E}"/>
          </ac:picMkLst>
        </pc:picChg>
        <pc:picChg chg="add mod">
          <ac:chgData name="Jonas Undestam" userId="33df73f5-4d1c-4f35-b5e6-4a9d586ada04" providerId="ADAL" clId="{A0B86C51-7D49-44B5-A818-C6F0D44DCD34}" dt="2018-10-23T09:01:38.042" v="839" actId="27614"/>
          <ac:picMkLst>
            <pc:docMk/>
            <pc:sldMk cId="3994462147" sldId="263"/>
            <ac:picMk id="14" creationId="{54DDEBDD-D8BD-41A6-8A0D-B00E3768B0F9}"/>
          </ac:picMkLst>
        </pc:picChg>
        <pc:cxnChg chg="add del">
          <ac:chgData name="Jonas Undestam" userId="33df73f5-4d1c-4f35-b5e6-4a9d586ada04" providerId="ADAL" clId="{A0B86C51-7D49-44B5-A818-C6F0D44DCD34}" dt="2018-10-23T09:01:25.982" v="836" actId="26606"/>
          <ac:cxnSpMkLst>
            <pc:docMk/>
            <pc:sldMk cId="3994462147" sldId="263"/>
            <ac:cxnSpMk id="12" creationId="{20E3A342-4D61-4E3F-AF90-1AB42AEB96CC}"/>
          </ac:cxnSpMkLst>
        </pc:cxnChg>
      </pc:sldChg>
      <pc:sldChg chg="addSp modSp add mod setBg">
        <pc:chgData name="Jonas Undestam" userId="33df73f5-4d1c-4f35-b5e6-4a9d586ada04" providerId="ADAL" clId="{A0B86C51-7D49-44B5-A818-C6F0D44DCD34}" dt="2018-10-29T15:03:06.762" v="2133" actId="20577"/>
        <pc:sldMkLst>
          <pc:docMk/>
          <pc:sldMk cId="929491506" sldId="264"/>
        </pc:sldMkLst>
        <pc:spChg chg="mod">
          <ac:chgData name="Jonas Undestam" userId="33df73f5-4d1c-4f35-b5e6-4a9d586ada04" providerId="ADAL" clId="{A0B86C51-7D49-44B5-A818-C6F0D44DCD34}" dt="2018-10-23T09:14:56.875" v="1132" actId="26606"/>
          <ac:spMkLst>
            <pc:docMk/>
            <pc:sldMk cId="929491506" sldId="264"/>
            <ac:spMk id="2" creationId="{A728B857-B3DF-4E9D-9A8A-8060832E28E9}"/>
          </ac:spMkLst>
        </pc:spChg>
        <pc:spChg chg="mod">
          <ac:chgData name="Jonas Undestam" userId="33df73f5-4d1c-4f35-b5e6-4a9d586ada04" providerId="ADAL" clId="{A0B86C51-7D49-44B5-A818-C6F0D44DCD34}" dt="2018-10-29T15:03:06.762" v="2133" actId="20577"/>
          <ac:spMkLst>
            <pc:docMk/>
            <pc:sldMk cId="929491506" sldId="264"/>
            <ac:spMk id="3" creationId="{DE012F4A-5485-42C8-84CF-B74D28C660E3}"/>
          </ac:spMkLst>
        </pc:spChg>
        <pc:spChg chg="add">
          <ac:chgData name="Jonas Undestam" userId="33df73f5-4d1c-4f35-b5e6-4a9d586ada04" providerId="ADAL" clId="{A0B86C51-7D49-44B5-A818-C6F0D44DCD34}" dt="2018-10-23T09:14:56.875" v="1132" actId="26606"/>
          <ac:spMkLst>
            <pc:docMk/>
            <pc:sldMk cId="929491506" sldId="264"/>
            <ac:spMk id="10" creationId="{7905BA41-EE6E-4F80-8636-447F22DD729A}"/>
          </ac:spMkLst>
        </pc:spChg>
        <pc:spChg chg="add">
          <ac:chgData name="Jonas Undestam" userId="33df73f5-4d1c-4f35-b5e6-4a9d586ada04" providerId="ADAL" clId="{A0B86C51-7D49-44B5-A818-C6F0D44DCD34}" dt="2018-10-23T09:14:56.875" v="1132" actId="26606"/>
          <ac:spMkLst>
            <pc:docMk/>
            <pc:sldMk cId="929491506" sldId="264"/>
            <ac:spMk id="12" creationId="{CD7549B2-EE05-4558-8C64-AC46755F2B25}"/>
          </ac:spMkLst>
        </pc:spChg>
        <pc:picChg chg="add mod">
          <ac:chgData name="Jonas Undestam" userId="33df73f5-4d1c-4f35-b5e6-4a9d586ada04" providerId="ADAL" clId="{A0B86C51-7D49-44B5-A818-C6F0D44DCD34}" dt="2018-10-23T09:14:56.875" v="1132" actId="26606"/>
          <ac:picMkLst>
            <pc:docMk/>
            <pc:sldMk cId="929491506" sldId="264"/>
            <ac:picMk id="5" creationId="{B149BE0E-90AB-4054-A3FC-D586DEC9D03C}"/>
          </ac:picMkLst>
        </pc:picChg>
      </pc:sldChg>
      <pc:sldChg chg="addSp delSp modSp add mod setBg">
        <pc:chgData name="Jonas Undestam" userId="33df73f5-4d1c-4f35-b5e6-4a9d586ada04" providerId="ADAL" clId="{A0B86C51-7D49-44B5-A818-C6F0D44DCD34}" dt="2018-10-29T15:02:29.056" v="2117" actId="20577"/>
        <pc:sldMkLst>
          <pc:docMk/>
          <pc:sldMk cId="248099776" sldId="265"/>
        </pc:sldMkLst>
        <pc:spChg chg="mod">
          <ac:chgData name="Jonas Undestam" userId="33df73f5-4d1c-4f35-b5e6-4a9d586ada04" providerId="ADAL" clId="{A0B86C51-7D49-44B5-A818-C6F0D44DCD34}" dt="2018-10-23T09:10:54.238" v="1030" actId="20577"/>
          <ac:spMkLst>
            <pc:docMk/>
            <pc:sldMk cId="248099776" sldId="265"/>
            <ac:spMk id="2" creationId="{D8540378-C107-41A5-9178-188F11153E4D}"/>
          </ac:spMkLst>
        </pc:spChg>
        <pc:spChg chg="add del mod ord">
          <ac:chgData name="Jonas Undestam" userId="33df73f5-4d1c-4f35-b5e6-4a9d586ada04" providerId="ADAL" clId="{A0B86C51-7D49-44B5-A818-C6F0D44DCD34}" dt="2018-10-29T15:02:29.056" v="2117" actId="20577"/>
          <ac:spMkLst>
            <pc:docMk/>
            <pc:sldMk cId="248099776" sldId="265"/>
            <ac:spMk id="3" creationId="{DA426168-0776-4972-9CB4-361E968F20B7}"/>
          </ac:spMkLst>
        </pc:spChg>
        <pc:spChg chg="add del">
          <ac:chgData name="Jonas Undestam" userId="33df73f5-4d1c-4f35-b5e6-4a9d586ada04" providerId="ADAL" clId="{A0B86C51-7D49-44B5-A818-C6F0D44DCD34}" dt="2018-10-23T09:08:12.256" v="905" actId="26606"/>
          <ac:spMkLst>
            <pc:docMk/>
            <pc:sldMk cId="248099776" sldId="265"/>
            <ac:spMk id="9" creationId="{6166C6D1-23AC-49C4-BA07-238E4E9F8CEB}"/>
          </ac:spMkLst>
        </pc:spChg>
        <pc:spChg chg="add del">
          <ac:chgData name="Jonas Undestam" userId="33df73f5-4d1c-4f35-b5e6-4a9d586ada04" providerId="ADAL" clId="{A0B86C51-7D49-44B5-A818-C6F0D44DCD34}" dt="2018-10-23T09:07:51.570" v="878" actId="26606"/>
          <ac:spMkLst>
            <pc:docMk/>
            <pc:sldMk cId="248099776" sldId="265"/>
            <ac:spMk id="10" creationId="{06A07E96-3969-4595-802D-25631B3CB61A}"/>
          </ac:spMkLst>
        </pc:spChg>
        <pc:spChg chg="add del">
          <ac:chgData name="Jonas Undestam" userId="33df73f5-4d1c-4f35-b5e6-4a9d586ada04" providerId="ADAL" clId="{A0B86C51-7D49-44B5-A818-C6F0D44DCD34}" dt="2018-10-23T09:08:12.256" v="905" actId="26606"/>
          <ac:spMkLst>
            <pc:docMk/>
            <pc:sldMk cId="248099776" sldId="265"/>
            <ac:spMk id="14" creationId="{B775CD93-9DF2-48CB-9F57-1BCA9A46C7FA}"/>
          </ac:spMkLst>
        </pc:spChg>
        <pc:spChg chg="add del">
          <ac:chgData name="Jonas Undestam" userId="33df73f5-4d1c-4f35-b5e6-4a9d586ada04" providerId="ADAL" clId="{A0B86C51-7D49-44B5-A818-C6F0D44DCD34}" dt="2018-10-23T09:08:12.256" v="905" actId="26606"/>
          <ac:spMkLst>
            <pc:docMk/>
            <pc:sldMk cId="248099776" sldId="265"/>
            <ac:spMk id="16" creationId="{E186B68C-84BC-4A6E-99D1-EE87483C1349}"/>
          </ac:spMkLst>
        </pc:spChg>
        <pc:spChg chg="add del">
          <ac:chgData name="Jonas Undestam" userId="33df73f5-4d1c-4f35-b5e6-4a9d586ada04" providerId="ADAL" clId="{A0B86C51-7D49-44B5-A818-C6F0D44DCD34}" dt="2018-10-23T09:08:12.256" v="905" actId="26606"/>
          <ac:spMkLst>
            <pc:docMk/>
            <pc:sldMk cId="248099776" sldId="265"/>
            <ac:spMk id="18" creationId="{1C091803-41C2-48E0-9228-5148460C7479}"/>
          </ac:spMkLst>
        </pc:spChg>
        <pc:spChg chg="add">
          <ac:chgData name="Jonas Undestam" userId="33df73f5-4d1c-4f35-b5e6-4a9d586ada04" providerId="ADAL" clId="{A0B86C51-7D49-44B5-A818-C6F0D44DCD34}" dt="2018-10-23T09:08:12.256" v="906" actId="26606"/>
          <ac:spMkLst>
            <pc:docMk/>
            <pc:sldMk cId="248099776" sldId="265"/>
            <ac:spMk id="20" creationId="{7905BA41-EE6E-4F80-8636-447F22DD729A}"/>
          </ac:spMkLst>
        </pc:spChg>
        <pc:spChg chg="add">
          <ac:chgData name="Jonas Undestam" userId="33df73f5-4d1c-4f35-b5e6-4a9d586ada04" providerId="ADAL" clId="{A0B86C51-7D49-44B5-A818-C6F0D44DCD34}" dt="2018-10-23T09:08:12.256" v="906" actId="26606"/>
          <ac:spMkLst>
            <pc:docMk/>
            <pc:sldMk cId="248099776" sldId="265"/>
            <ac:spMk id="21" creationId="{CD7549B2-EE05-4558-8C64-AC46755F2B25}"/>
          </ac:spMkLst>
        </pc:spChg>
        <pc:spChg chg="add del">
          <ac:chgData name="Jonas Undestam" userId="33df73f5-4d1c-4f35-b5e6-4a9d586ada04" providerId="ADAL" clId="{A0B86C51-7D49-44B5-A818-C6F0D44DCD34}" dt="2018-10-23T09:07:51.570" v="878" actId="26606"/>
          <ac:spMkLst>
            <pc:docMk/>
            <pc:sldMk cId="248099776" sldId="265"/>
            <ac:spMk id="37" creationId="{BC72E954-3173-4229-93A2-B05A46E096FC}"/>
          </ac:spMkLst>
        </pc:spChg>
        <pc:grpChg chg="add del">
          <ac:chgData name="Jonas Undestam" userId="33df73f5-4d1c-4f35-b5e6-4a9d586ada04" providerId="ADAL" clId="{A0B86C51-7D49-44B5-A818-C6F0D44DCD34}" dt="2018-10-23T09:07:51.570" v="878" actId="26606"/>
          <ac:grpSpMkLst>
            <pc:docMk/>
            <pc:sldMk cId="248099776" sldId="265"/>
            <ac:grpSpMk id="12" creationId="{D4EE850F-AE83-4C3F-A64D-8B67DEF33C2D}"/>
          </ac:grpSpMkLst>
        </pc:grpChg>
        <pc:grpChg chg="add del">
          <ac:chgData name="Jonas Undestam" userId="33df73f5-4d1c-4f35-b5e6-4a9d586ada04" providerId="ADAL" clId="{A0B86C51-7D49-44B5-A818-C6F0D44DCD34}" dt="2018-10-23T09:07:51.570" v="878" actId="26606"/>
          <ac:grpSpMkLst>
            <pc:docMk/>
            <pc:sldMk cId="248099776" sldId="265"/>
            <ac:grpSpMk id="33" creationId="{C7D119FF-606C-4006-A3CB-C83426DCA15E}"/>
          </ac:grpSpMkLst>
        </pc:grpChg>
        <pc:picChg chg="add del mod">
          <ac:chgData name="Jonas Undestam" userId="33df73f5-4d1c-4f35-b5e6-4a9d586ada04" providerId="ADAL" clId="{A0B86C51-7D49-44B5-A818-C6F0D44DCD34}" dt="2018-10-23T09:07:52.452" v="880" actId="115"/>
          <ac:picMkLst>
            <pc:docMk/>
            <pc:sldMk cId="248099776" sldId="265"/>
            <ac:picMk id="5" creationId="{022E0EB9-821F-4B1D-98D9-8060C4738F4B}"/>
          </ac:picMkLst>
        </pc:picChg>
        <pc:picChg chg="add mod">
          <ac:chgData name="Jonas Undestam" userId="33df73f5-4d1c-4f35-b5e6-4a9d586ada04" providerId="ADAL" clId="{A0B86C51-7D49-44B5-A818-C6F0D44DCD34}" dt="2018-10-23T09:08:12.256" v="906" actId="26606"/>
          <ac:picMkLst>
            <pc:docMk/>
            <pc:sldMk cId="248099776" sldId="265"/>
            <ac:picMk id="7" creationId="{8466AFA2-8DEF-47D8-B315-57973AF5AF0D}"/>
          </ac:picMkLst>
        </pc:picChg>
      </pc:sldChg>
      <pc:sldChg chg="addSp delSp modSp add mod setBg">
        <pc:chgData name="Jonas Undestam" userId="33df73f5-4d1c-4f35-b5e6-4a9d586ada04" providerId="ADAL" clId="{A0B86C51-7D49-44B5-A818-C6F0D44DCD34}" dt="2018-10-23T11:08:09.938" v="2000" actId="20577"/>
        <pc:sldMkLst>
          <pc:docMk/>
          <pc:sldMk cId="2646364708" sldId="266"/>
        </pc:sldMkLst>
        <pc:spChg chg="mod">
          <ac:chgData name="Jonas Undestam" userId="33df73f5-4d1c-4f35-b5e6-4a9d586ada04" providerId="ADAL" clId="{A0B86C51-7D49-44B5-A818-C6F0D44DCD34}" dt="2018-10-23T11:08:09.938" v="2000" actId="20577"/>
          <ac:spMkLst>
            <pc:docMk/>
            <pc:sldMk cId="2646364708" sldId="266"/>
            <ac:spMk id="2" creationId="{44FBA4E5-4A78-4C29-9636-5EA08E5C33F9}"/>
          </ac:spMkLst>
        </pc:spChg>
        <pc:spChg chg="mod">
          <ac:chgData name="Jonas Undestam" userId="33df73f5-4d1c-4f35-b5e6-4a9d586ada04" providerId="ADAL" clId="{A0B86C51-7D49-44B5-A818-C6F0D44DCD34}" dt="2018-10-23T11:07:41.425" v="1999" actId="26606"/>
          <ac:spMkLst>
            <pc:docMk/>
            <pc:sldMk cId="2646364708" sldId="266"/>
            <ac:spMk id="3" creationId="{5AE4A2C9-49AA-4801-8186-2BA09DE915AE}"/>
          </ac:spMkLst>
        </pc:spChg>
        <pc:spChg chg="add del">
          <ac:chgData name="Jonas Undestam" userId="33df73f5-4d1c-4f35-b5e6-4a9d586ada04" providerId="ADAL" clId="{A0B86C51-7D49-44B5-A818-C6F0D44DCD34}" dt="2018-10-23T11:07:39.008" v="1996" actId="26606"/>
          <ac:spMkLst>
            <pc:docMk/>
            <pc:sldMk cId="2646364708" sldId="266"/>
            <ac:spMk id="10" creationId="{3CD9DF72-87A3-404E-A828-84CBF11A8303}"/>
          </ac:spMkLst>
        </pc:spChg>
        <pc:picChg chg="add mod ord">
          <ac:chgData name="Jonas Undestam" userId="33df73f5-4d1c-4f35-b5e6-4a9d586ada04" providerId="ADAL" clId="{A0B86C51-7D49-44B5-A818-C6F0D44DCD34}" dt="2018-10-23T11:07:41.425" v="1999" actId="26606"/>
          <ac:picMkLst>
            <pc:docMk/>
            <pc:sldMk cId="2646364708" sldId="266"/>
            <ac:picMk id="5" creationId="{44242B1C-ED9F-488B-A88D-CDDC3D4093C3}"/>
          </ac:picMkLst>
        </pc:picChg>
        <pc:picChg chg="add">
          <ac:chgData name="Jonas Undestam" userId="33df73f5-4d1c-4f35-b5e6-4a9d586ada04" providerId="ADAL" clId="{A0B86C51-7D49-44B5-A818-C6F0D44DCD34}" dt="2018-10-23T11:07:41.425" v="1999" actId="26606"/>
          <ac:picMkLst>
            <pc:docMk/>
            <pc:sldMk cId="2646364708" sldId="266"/>
            <ac:picMk id="7" creationId="{54DDEBDD-D8BD-41A6-8A0D-B00E3768B0F9}"/>
          </ac:picMkLst>
        </pc:picChg>
        <pc:cxnChg chg="add del">
          <ac:chgData name="Jonas Undestam" userId="33df73f5-4d1c-4f35-b5e6-4a9d586ada04" providerId="ADAL" clId="{A0B86C51-7D49-44B5-A818-C6F0D44DCD34}" dt="2018-10-23T11:07:39.008" v="1996" actId="26606"/>
          <ac:cxnSpMkLst>
            <pc:docMk/>
            <pc:sldMk cId="2646364708" sldId="266"/>
            <ac:cxnSpMk id="12" creationId="{20E3A342-4D61-4E3F-AF90-1AB42AEB96CC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99A9E50-F444-4A95-9348-0BCE6314ED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F3440ED2-B806-4891-BFA3-6B1BD639EF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85BA541-0D28-4179-98BB-912E0B4C7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ED909-53ED-4F27-9CE8-B42787EAEF13}" type="datetimeFigureOut">
              <a:rPr lang="sv-SE" smtClean="0"/>
              <a:t>2018-11-26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0685DBE-CD61-49CC-88B4-55C4A3FC2B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786F589-3BA0-4199-BD83-8B04A8AC03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F99A2-C7EF-44E4-8A22-8A3BCCEA69D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017876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42F0742-DB6C-40CF-B643-B2C746CED0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7B283012-C660-4313-8E31-5CA6CF5D26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BA63DBD-B73C-4C8F-90A8-B12CA6307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ED909-53ED-4F27-9CE8-B42787EAEF13}" type="datetimeFigureOut">
              <a:rPr lang="sv-SE" smtClean="0"/>
              <a:t>2018-11-26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E6D021D-1315-4AE6-AE9F-081917C550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9BDE6D8-CF3C-4592-AB8B-BE6FDDAC0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F99A2-C7EF-44E4-8A22-8A3BCCEA69D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131878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CE3C3334-14C2-47B3-9F5D-E2B71B8E2F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C73E8708-0F64-40E0-B051-0E6F95E2C6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20103C0-E7C0-4486-AE21-E46768A47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ED909-53ED-4F27-9CE8-B42787EAEF13}" type="datetimeFigureOut">
              <a:rPr lang="sv-SE" smtClean="0"/>
              <a:t>2018-11-26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C6054D1-BD68-4F99-BC43-BB5B60981A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EBB0040-F217-4301-8337-8F3CDF990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F99A2-C7EF-44E4-8A22-8A3BCCEA69D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61499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6B5ABF2-2FD6-44DC-B51C-6DE0851E88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6F6F928-53F5-425C-BB84-1FE19602A6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3719E9D-6760-46BE-929C-8372F06F74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ED909-53ED-4F27-9CE8-B42787EAEF13}" type="datetimeFigureOut">
              <a:rPr lang="sv-SE" smtClean="0"/>
              <a:t>2018-11-26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0003EB0-CA1A-41D2-9231-6BC8C5FDD8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F35BA24-ED65-449F-A04F-C108C23EA8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F99A2-C7EF-44E4-8A22-8A3BCCEA69D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097942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D43FA07-4E2A-4F17-8314-E7E82C60D1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078EE7E-F7BE-4A46-A94F-917C96C6A7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333458B-2B04-4203-B9C3-FCE0D3930C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ED909-53ED-4F27-9CE8-B42787EAEF13}" type="datetimeFigureOut">
              <a:rPr lang="sv-SE" smtClean="0"/>
              <a:t>2018-11-26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645A842-B2DC-4D75-A388-E013B75F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BBD7C69-BBDC-4C70-B4DB-BB4B0FB13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F99A2-C7EF-44E4-8A22-8A3BCCEA69D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884734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48629BA-AAEE-43E1-91E9-E5DF29E3C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7A7E365-8E8E-4844-AACB-2580906B56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3EB89E8-F053-43BC-B65F-BBAB80AF57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C81989AC-7A4E-4013-9B38-93A668A859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ED909-53ED-4F27-9CE8-B42787EAEF13}" type="datetimeFigureOut">
              <a:rPr lang="sv-SE" smtClean="0"/>
              <a:t>2018-11-26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9ABE2B6-BF28-4573-9C7C-CC6196DBA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4D39A94-3E49-4583-A864-DE5E7C6E9C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F99A2-C7EF-44E4-8A22-8A3BCCEA69D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129966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67CBC61-20F3-4AEA-9227-811540F12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66F9A60-8CB5-4748-BA55-7571EF5978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19B8AA3-AEED-4F10-AAC2-FD7C54F049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20828F27-000B-46C7-8EF4-66BADADAF5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FAA40834-ACD9-4262-8A21-95CB7F0C45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B3DED05A-C8B1-48A7-A515-E4CFA7054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ED909-53ED-4F27-9CE8-B42787EAEF13}" type="datetimeFigureOut">
              <a:rPr lang="sv-SE" smtClean="0"/>
              <a:t>2018-11-26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B2FC3459-97C1-4AF8-96ED-B2036B0D0D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EC0EE77E-A7F2-4DAF-B0C8-280BBF99A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F99A2-C7EF-44E4-8A22-8A3BCCEA69D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766083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7336407-D9C7-46DD-9921-709D16A60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81B385D-DD04-4F7E-B29E-233453EF79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ED909-53ED-4F27-9CE8-B42787EAEF13}" type="datetimeFigureOut">
              <a:rPr lang="sv-SE" smtClean="0"/>
              <a:t>2018-11-26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7CBFB17-EADF-4AF3-89E8-EDD7C7E42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E706044-1964-4BC0-8C8A-48DE020F2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F99A2-C7EF-44E4-8A22-8A3BCCEA69D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567897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A9FEFC35-92AC-4774-9E39-607845B32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ED909-53ED-4F27-9CE8-B42787EAEF13}" type="datetimeFigureOut">
              <a:rPr lang="sv-SE" smtClean="0"/>
              <a:t>2018-11-26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E3D4117-96CC-4816-A8CC-8C8C37223E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3E38CB7-586B-4B81-8C00-42939B2211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F99A2-C7EF-44E4-8A22-8A3BCCEA69D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824891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D4C97B2-8D33-4DD1-957A-5588E9BE5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4FEA225-9B56-4661-823C-5A7B16474D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545E039-CE24-4E8B-8C48-23407FC020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DB12BD5-1FD5-4CE7-B52D-9E46216D23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ED909-53ED-4F27-9CE8-B42787EAEF13}" type="datetimeFigureOut">
              <a:rPr lang="sv-SE" smtClean="0"/>
              <a:t>2018-11-26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2783ECA2-739C-4C1C-A12E-E18EA7F25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DEE10D9-CF82-435B-BFFE-E91715FCA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F99A2-C7EF-44E4-8A22-8A3BCCEA69D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192597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7E8076A-F05B-4F36-98D4-B080CC39F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5FC43939-19FD-4700-A587-8450D37694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63129C1-F490-4A3E-A0E8-D47F41FC0A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BD211EB6-3EF9-4EB3-985D-6F35BE2E56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ED909-53ED-4F27-9CE8-B42787EAEF13}" type="datetimeFigureOut">
              <a:rPr lang="sv-SE" smtClean="0"/>
              <a:t>2018-11-26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BC9516F-3624-425F-91A5-2C68C8BFB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72DC18E-2D7E-4023-98FB-806CCC82A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F99A2-C7EF-44E4-8A22-8A3BCCEA69D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975579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26A14249-E474-42D7-B87B-84DA2EDB3A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5BA70581-3AEB-4EAD-A5C6-5FD752E2E9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9C9727B-1818-4018-9863-76E6352660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5ED909-53ED-4F27-9CE8-B42787EAEF13}" type="datetimeFigureOut">
              <a:rPr lang="sv-SE" smtClean="0"/>
              <a:t>2018-11-26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9D37678-774B-4DA8-ACF7-A6081337A3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A3AA7A5-04C6-40BD-B7F7-6F6337D293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CF99A2-C7EF-44E4-8A22-8A3BCCEA69D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44203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kristina.andersson@orebro.se" TargetMode="External"/><Relationship Id="rId2" Type="http://schemas.openxmlformats.org/officeDocument/2006/relationships/hyperlink" Target="mailto:jonas.undestam@orebro.se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kristina.andersson@orebro.se" TargetMode="External"/><Relationship Id="rId4" Type="http://schemas.openxmlformats.org/officeDocument/2006/relationships/hyperlink" Target="mailto:jonas.undestam@orebro.se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iktorebro.se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52CB7A1-CB78-4958-BEB9-CB9981BA04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46628" y="1783959"/>
            <a:ext cx="4645250" cy="2889114"/>
          </a:xfrm>
        </p:spPr>
        <p:txBody>
          <a:bodyPr anchor="b">
            <a:noAutofit/>
          </a:bodyPr>
          <a:lstStyle/>
          <a:p>
            <a:pPr algn="l"/>
            <a:r>
              <a:rPr lang="sv-SE" sz="6600" dirty="0" err="1"/>
              <a:t>It’s</a:t>
            </a:r>
            <a:r>
              <a:rPr lang="sv-SE" sz="6600" dirty="0"/>
              <a:t> Learning Fritidshem</a:t>
            </a:r>
            <a:br>
              <a:rPr lang="sv-SE" sz="4800" dirty="0"/>
            </a:br>
            <a:br>
              <a:rPr lang="sv-SE" sz="4800" dirty="0"/>
            </a:br>
            <a:r>
              <a:rPr lang="sv-SE" sz="5400" dirty="0"/>
              <a:t>Välkommen!</a:t>
            </a:r>
            <a:endParaRPr lang="sv-SE" sz="4800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56254B1E-17D1-4395-BEB3-E25D85BCFC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46627" y="4750893"/>
            <a:ext cx="4645250" cy="1147863"/>
          </a:xfrm>
        </p:spPr>
        <p:txBody>
          <a:bodyPr anchor="t">
            <a:normAutofit fontScale="25000" lnSpcReduction="20000"/>
          </a:bodyPr>
          <a:lstStyle/>
          <a:p>
            <a:pPr algn="l"/>
            <a:r>
              <a:rPr lang="sv-SE" sz="9600" b="1" dirty="0"/>
              <a:t>Jonas Undestam IKT-Pedagog</a:t>
            </a:r>
            <a:endParaRPr lang="sv-SE" sz="9600" dirty="0"/>
          </a:p>
          <a:p>
            <a:pPr algn="l"/>
            <a:r>
              <a:rPr lang="sv-SE" sz="9600" b="1" dirty="0">
                <a:hlinkClick r:id="rId2"/>
              </a:rPr>
              <a:t>jonas.undestam@orebro.se</a:t>
            </a:r>
            <a:endParaRPr lang="sv-SE" sz="9600" dirty="0"/>
          </a:p>
          <a:p>
            <a:pPr algn="l"/>
            <a:r>
              <a:rPr lang="sv-SE" sz="9600" b="1" dirty="0"/>
              <a:t>Kristina Andersson Fritidspedagog</a:t>
            </a:r>
            <a:endParaRPr lang="sv-SE" sz="9600" dirty="0"/>
          </a:p>
          <a:p>
            <a:pPr algn="l"/>
            <a:r>
              <a:rPr lang="sv-SE" sz="9600" b="1" dirty="0">
                <a:hlinkClick r:id="rId3"/>
              </a:rPr>
              <a:t>kristina.andersson@orebro.se</a:t>
            </a:r>
            <a:endParaRPr lang="sv-SE" sz="9600" dirty="0"/>
          </a:p>
          <a:p>
            <a:pPr algn="l"/>
            <a:endParaRPr lang="sv-SE" sz="1100" dirty="0"/>
          </a:p>
        </p:txBody>
      </p:sp>
      <p:sp>
        <p:nvSpPr>
          <p:cNvPr id="14" name="Freeform: Shape 9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Bildobjekt 4" descr="En bild som visar byggnad, himmel&#10;&#10;Beskrivning genererad med mycket hög exakthet">
            <a:extLst>
              <a:ext uri="{FF2B5EF4-FFF2-40B4-BE49-F238E27FC236}">
                <a16:creationId xmlns:a16="http://schemas.microsoft.com/office/drawing/2014/main" id="{FF45BCF0-46CC-41FF-A700-EAB09966F78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60" r="12245" b="-1"/>
          <a:stretch/>
        </p:blipFill>
        <p:spPr>
          <a:xfrm>
            <a:off x="20" y="10"/>
            <a:ext cx="6024134" cy="685799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5169107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905BA41-EE6E-4F80-8636-447F22DD729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A728B857-B3DF-4E9D-9A8A-8060832E2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8465" y="3298722"/>
            <a:ext cx="8495070" cy="178440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Utvärdering</a:t>
            </a:r>
            <a:endParaRPr lang="en-US" sz="60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E012F4A-5485-42C8-84CF-B74D28C660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8465" y="5258851"/>
            <a:ext cx="8495070" cy="904005"/>
          </a:xfrm>
        </p:spPr>
        <p:txBody>
          <a:bodyPr vert="horz" lIns="91440" tIns="45720" rIns="91440" bIns="45720" rtlCol="0">
            <a:normAutofit fontScale="92500"/>
          </a:bodyPr>
          <a:lstStyle/>
          <a:p>
            <a:pPr marL="0" indent="0" algn="ctr">
              <a:buNone/>
            </a:pPr>
            <a:r>
              <a:rPr lang="en-US" sz="2400" kern="1200" dirty="0" err="1">
                <a:solidFill>
                  <a:srgbClr val="FFFFFF"/>
                </a:solidFill>
                <a:latin typeface="+mn-lt"/>
                <a:ea typeface="+mn-ea"/>
                <a:cs typeface="+mn-cs"/>
              </a:rPr>
              <a:t>Gå</a:t>
            </a:r>
            <a:r>
              <a:rPr lang="en-US" sz="24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400" kern="1200" dirty="0" err="1">
                <a:solidFill>
                  <a:srgbClr val="FFFFFF"/>
                </a:solidFill>
                <a:latin typeface="+mn-lt"/>
                <a:ea typeface="+mn-ea"/>
                <a:cs typeface="+mn-cs"/>
              </a:rPr>
              <a:t>tillbaks</a:t>
            </a:r>
            <a:r>
              <a:rPr lang="en-US" sz="24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 till </a:t>
            </a:r>
            <a:r>
              <a:rPr lang="en-US" u="sng" dirty="0">
                <a:solidFill>
                  <a:srgbClr val="FFFFFF"/>
                </a:solidFill>
              </a:rPr>
              <a:t>www.menti.com </a:t>
            </a:r>
            <a:r>
              <a:rPr lang="en-US" sz="2400" dirty="0" err="1">
                <a:solidFill>
                  <a:srgbClr val="FFFFFF"/>
                </a:solidFill>
              </a:rPr>
              <a:t>ange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kod</a:t>
            </a:r>
            <a:r>
              <a:rPr lang="en-US" sz="2400" dirty="0">
                <a:solidFill>
                  <a:srgbClr val="FFFFFF"/>
                </a:solidFill>
              </a:rPr>
              <a:t>: 56 63 46</a:t>
            </a:r>
          </a:p>
          <a:p>
            <a:pPr marL="0" indent="0" algn="ctr">
              <a:buNone/>
            </a:pPr>
            <a:r>
              <a:rPr lang="en-US" sz="2400" kern="1200" dirty="0" err="1">
                <a:solidFill>
                  <a:srgbClr val="FFFFFF"/>
                </a:solidFill>
                <a:latin typeface="+mn-lt"/>
                <a:ea typeface="+mn-ea"/>
                <a:cs typeface="+mn-cs"/>
              </a:rPr>
              <a:t>Skriv</a:t>
            </a:r>
            <a:r>
              <a:rPr lang="en-US" sz="24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400" kern="1200" dirty="0" err="1">
                <a:solidFill>
                  <a:srgbClr val="FFFFFF"/>
                </a:solidFill>
                <a:latin typeface="+mn-lt"/>
                <a:ea typeface="+mn-ea"/>
                <a:cs typeface="+mn-cs"/>
              </a:rPr>
              <a:t>minst</a:t>
            </a:r>
            <a:r>
              <a:rPr lang="en-US" sz="24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400" kern="1200" dirty="0" err="1">
                <a:solidFill>
                  <a:srgbClr val="FFFFFF"/>
                </a:solidFill>
                <a:latin typeface="+mn-lt"/>
                <a:ea typeface="+mn-ea"/>
                <a:cs typeface="+mn-cs"/>
              </a:rPr>
              <a:t>ett</a:t>
            </a:r>
            <a:r>
              <a:rPr lang="en-US" sz="24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400" kern="1200" dirty="0" err="1">
                <a:solidFill>
                  <a:srgbClr val="FFFFFF"/>
                </a:solidFill>
                <a:latin typeface="+mn-lt"/>
                <a:ea typeface="+mn-ea"/>
                <a:cs typeface="+mn-cs"/>
              </a:rPr>
              <a:t>ord</a:t>
            </a:r>
            <a:r>
              <a:rPr lang="en-US" sz="24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400" kern="1200" dirty="0" err="1">
                <a:solidFill>
                  <a:srgbClr val="FFFFFF"/>
                </a:solidFill>
                <a:latin typeface="+mn-lt"/>
                <a:ea typeface="+mn-ea"/>
                <a:cs typeface="+mn-cs"/>
              </a:rPr>
              <a:t>för</a:t>
            </a:r>
            <a:r>
              <a:rPr lang="en-US" sz="24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400" kern="1200" dirty="0" err="1">
                <a:solidFill>
                  <a:srgbClr val="FFFFFF"/>
                </a:solidFill>
                <a:latin typeface="+mn-lt"/>
                <a:ea typeface="+mn-ea"/>
                <a:cs typeface="+mn-cs"/>
              </a:rPr>
              <a:t>att</a:t>
            </a:r>
            <a:r>
              <a:rPr lang="en-US" sz="24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400" kern="1200" dirty="0" err="1">
                <a:solidFill>
                  <a:srgbClr val="FFFFFF"/>
                </a:solidFill>
                <a:latin typeface="+mn-lt"/>
                <a:ea typeface="+mn-ea"/>
                <a:cs typeface="+mn-cs"/>
              </a:rPr>
              <a:t>sammanfatta</a:t>
            </a:r>
            <a:r>
              <a:rPr lang="en-US" sz="24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400" kern="1200" dirty="0" err="1">
                <a:solidFill>
                  <a:srgbClr val="FFFFFF"/>
                </a:solidFill>
                <a:latin typeface="+mn-lt"/>
                <a:ea typeface="+mn-ea"/>
                <a:cs typeface="+mn-cs"/>
              </a:rPr>
              <a:t>vad</a:t>
            </a:r>
            <a:r>
              <a:rPr lang="en-US" sz="24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 du </a:t>
            </a:r>
            <a:r>
              <a:rPr lang="en-US" sz="2400" kern="1200" dirty="0" err="1">
                <a:solidFill>
                  <a:srgbClr val="FFFFFF"/>
                </a:solidFill>
                <a:latin typeface="+mn-lt"/>
                <a:ea typeface="+mn-ea"/>
                <a:cs typeface="+mn-cs"/>
              </a:rPr>
              <a:t>tyckte</a:t>
            </a:r>
            <a:r>
              <a:rPr lang="en-US" sz="24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 om </a:t>
            </a:r>
            <a:r>
              <a:rPr lang="en-US" sz="2400" kern="1200" dirty="0" err="1">
                <a:solidFill>
                  <a:srgbClr val="FFFFFF"/>
                </a:solidFill>
                <a:latin typeface="+mn-lt"/>
                <a:ea typeface="+mn-ea"/>
                <a:cs typeface="+mn-cs"/>
              </a:rPr>
              <a:t>seminariet</a:t>
            </a:r>
            <a:endParaRPr lang="en-US" sz="2400" kern="1200" dirty="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D7549B2-EE05-4558-8C64-AC46755F2B2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25914" y="889251"/>
            <a:ext cx="2140172" cy="2140172"/>
          </a:xfrm>
          <a:prstGeom prst="ellipse">
            <a:avLst/>
          </a:prstGeom>
          <a:solidFill>
            <a:srgbClr val="FFFFFF"/>
          </a:solidFill>
          <a:ln w="19050">
            <a:solidFill>
              <a:srgbClr val="0FBB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Bildobjekt 4" descr="En bild som visar clipart&#10;&#10;Beskrivning genererad med mycket hög exakthet">
            <a:extLst>
              <a:ext uri="{FF2B5EF4-FFF2-40B4-BE49-F238E27FC236}">
                <a16:creationId xmlns:a16="http://schemas.microsoft.com/office/drawing/2014/main" id="{B149BE0E-90AB-4054-A3FC-D586DEC9D0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7115" y="1864477"/>
            <a:ext cx="1517772" cy="189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4915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utomhus, byggnad, mark&#10;&#10;Beskrivning genererad med mycket hög exakthet">
            <a:extLst>
              <a:ext uri="{FF2B5EF4-FFF2-40B4-BE49-F238E27FC236}">
                <a16:creationId xmlns:a16="http://schemas.microsoft.com/office/drawing/2014/main" id="{44242B1C-ED9F-488B-A88D-CDDC3D4093C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944" b="1"/>
          <a:stretch/>
        </p:blipFill>
        <p:spPr>
          <a:xfrm rot="5400000">
            <a:off x="5565619" y="231924"/>
            <a:ext cx="6858000" cy="6394152"/>
          </a:xfrm>
          <a:prstGeom prst="rect">
            <a:avLst/>
          </a:prstGeom>
        </p:spPr>
      </p:pic>
      <p:pic>
        <p:nvPicPr>
          <p:cNvPr id="7" name="Picture 9">
            <a:extLst>
              <a:ext uri="{FF2B5EF4-FFF2-40B4-BE49-F238E27FC236}">
                <a16:creationId xmlns:a16="http://schemas.microsoft.com/office/drawing/2014/main" id="{54DDEBDD-D8BD-41A6-8A0D-B00E3768B0F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44FBA4E5-4A78-4C29-9636-5EA08E5C33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998" y="798445"/>
            <a:ext cx="4803636" cy="1311664"/>
          </a:xfrm>
        </p:spPr>
        <p:txBody>
          <a:bodyPr>
            <a:normAutofit/>
          </a:bodyPr>
          <a:lstStyle/>
          <a:p>
            <a:r>
              <a:rPr lang="sv-SE" dirty="0">
                <a:solidFill>
                  <a:srgbClr val="000000"/>
                </a:solidFill>
              </a:rPr>
              <a:t>Tack!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AE4A2C9-49AA-4801-8186-2BA09DE915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997" y="2272143"/>
            <a:ext cx="4706803" cy="378883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sv-SE" sz="2000" dirty="0">
                <a:solidFill>
                  <a:srgbClr val="000000"/>
                </a:solidFill>
              </a:rPr>
              <a:t>Jonas Undestam</a:t>
            </a:r>
            <a:br>
              <a:rPr lang="sv-SE" sz="2000" dirty="0">
                <a:solidFill>
                  <a:srgbClr val="000000"/>
                </a:solidFill>
              </a:rPr>
            </a:br>
            <a:r>
              <a:rPr lang="sv-SE" sz="2000" dirty="0">
                <a:solidFill>
                  <a:srgbClr val="000000"/>
                </a:solidFill>
                <a:hlinkClick r:id="rId4"/>
              </a:rPr>
              <a:t>jonas.undestam@orebro.se</a:t>
            </a:r>
            <a:endParaRPr lang="sv-SE" sz="2000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sv-SE" sz="2000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sv-SE" sz="2000" dirty="0">
                <a:solidFill>
                  <a:srgbClr val="000000"/>
                </a:solidFill>
              </a:rPr>
              <a:t>Kristina Andersson</a:t>
            </a:r>
          </a:p>
          <a:p>
            <a:pPr marL="0" indent="0">
              <a:buNone/>
            </a:pPr>
            <a:r>
              <a:rPr lang="sv-SE" sz="2000" dirty="0">
                <a:solidFill>
                  <a:srgbClr val="000000"/>
                </a:solidFill>
                <a:hlinkClick r:id="rId5"/>
              </a:rPr>
              <a:t>kristina.andersson@orebro.se</a:t>
            </a:r>
            <a:endParaRPr lang="sv-SE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63647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utomhus, byggnad, kvinna, väg&#10;&#10;Beskrivning genererad med mycket hög exakthet">
            <a:extLst>
              <a:ext uri="{FF2B5EF4-FFF2-40B4-BE49-F238E27FC236}">
                <a16:creationId xmlns:a16="http://schemas.microsoft.com/office/drawing/2014/main" id="{CD58171F-2C5E-40EA-9DD5-A1EE31C67FB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02" r="9828" b="-1"/>
          <a:stretch/>
        </p:blipFill>
        <p:spPr>
          <a:xfrm>
            <a:off x="5797543" y="10"/>
            <a:ext cx="6394152" cy="685799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4DDEBDD-D8BD-41A6-8A0D-B00E3768B0F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A89F9C6E-D255-4B61-BFA7-DD79CC0C9A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998" y="798445"/>
            <a:ext cx="4803636" cy="1311664"/>
          </a:xfrm>
        </p:spPr>
        <p:txBody>
          <a:bodyPr>
            <a:normAutofit/>
          </a:bodyPr>
          <a:lstStyle/>
          <a:p>
            <a:r>
              <a:rPr lang="sv-SE" dirty="0" err="1">
                <a:solidFill>
                  <a:srgbClr val="000000"/>
                </a:solidFill>
              </a:rPr>
              <a:t>It’s</a:t>
            </a:r>
            <a:r>
              <a:rPr lang="sv-SE" dirty="0">
                <a:solidFill>
                  <a:srgbClr val="000000"/>
                </a:solidFill>
              </a:rPr>
              <a:t> Learning Fritidshem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3787757-B262-41B8-BF43-9BC52BC9D6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997" y="2272143"/>
            <a:ext cx="4706803" cy="3788830"/>
          </a:xfrm>
        </p:spPr>
        <p:txBody>
          <a:bodyPr anchor="ctr">
            <a:normAutofit lnSpcReduction="10000"/>
          </a:bodyPr>
          <a:lstStyle/>
          <a:p>
            <a:r>
              <a:rPr lang="sv-SE" sz="2000" dirty="0">
                <a:solidFill>
                  <a:srgbClr val="000000"/>
                </a:solidFill>
              </a:rPr>
              <a:t>Förväntningar</a:t>
            </a:r>
          </a:p>
          <a:p>
            <a:r>
              <a:rPr lang="sv-SE" sz="2000" dirty="0">
                <a:solidFill>
                  <a:srgbClr val="000000"/>
                </a:solidFill>
              </a:rPr>
              <a:t>Syfte och mål</a:t>
            </a:r>
          </a:p>
          <a:p>
            <a:r>
              <a:rPr lang="sv-SE" sz="2000" dirty="0">
                <a:solidFill>
                  <a:srgbClr val="000000"/>
                </a:solidFill>
              </a:rPr>
              <a:t>Hur vi började arbeta med </a:t>
            </a:r>
            <a:r>
              <a:rPr lang="sv-SE" sz="2000" dirty="0" err="1">
                <a:solidFill>
                  <a:srgbClr val="000000"/>
                </a:solidFill>
              </a:rPr>
              <a:t>It's</a:t>
            </a:r>
            <a:r>
              <a:rPr lang="sv-SE" sz="2000" dirty="0">
                <a:solidFill>
                  <a:srgbClr val="000000"/>
                </a:solidFill>
              </a:rPr>
              <a:t> Learning på </a:t>
            </a:r>
            <a:r>
              <a:rPr lang="sv-SE" sz="2000" dirty="0" err="1">
                <a:solidFill>
                  <a:srgbClr val="000000"/>
                </a:solidFill>
              </a:rPr>
              <a:t>Norrbyskolans</a:t>
            </a:r>
            <a:r>
              <a:rPr lang="sv-SE" sz="2000" dirty="0">
                <a:solidFill>
                  <a:srgbClr val="000000"/>
                </a:solidFill>
              </a:rPr>
              <a:t> fritidshem</a:t>
            </a:r>
          </a:p>
          <a:p>
            <a:r>
              <a:rPr lang="sv-SE" sz="2000" dirty="0">
                <a:solidFill>
                  <a:srgbClr val="000000"/>
                </a:solidFill>
              </a:rPr>
              <a:t>Så här jobbar vi med </a:t>
            </a:r>
            <a:r>
              <a:rPr lang="sv-SE" sz="2000" dirty="0" err="1">
                <a:solidFill>
                  <a:srgbClr val="000000"/>
                </a:solidFill>
              </a:rPr>
              <a:t>It's</a:t>
            </a:r>
            <a:r>
              <a:rPr lang="sv-SE" sz="2000" dirty="0">
                <a:solidFill>
                  <a:srgbClr val="000000"/>
                </a:solidFill>
              </a:rPr>
              <a:t> Learning idag</a:t>
            </a:r>
          </a:p>
          <a:p>
            <a:r>
              <a:rPr lang="sv-SE" sz="2000" dirty="0">
                <a:solidFill>
                  <a:srgbClr val="000000"/>
                </a:solidFill>
              </a:rPr>
              <a:t>Skillnad på layout mellan mobil enhet och dator</a:t>
            </a:r>
          </a:p>
          <a:p>
            <a:r>
              <a:rPr lang="sv-SE" sz="2000" dirty="0">
                <a:solidFill>
                  <a:srgbClr val="000000"/>
                </a:solidFill>
              </a:rPr>
              <a:t>Skapa din egen kurs baserat på den befintliga mallen</a:t>
            </a:r>
          </a:p>
          <a:p>
            <a:r>
              <a:rPr lang="sv-SE" sz="2000" dirty="0">
                <a:solidFill>
                  <a:srgbClr val="000000"/>
                </a:solidFill>
              </a:rPr>
              <a:t>Viktigt att tänka på</a:t>
            </a:r>
          </a:p>
          <a:p>
            <a:r>
              <a:rPr lang="sv-SE" sz="2000" dirty="0">
                <a:solidFill>
                  <a:srgbClr val="000000"/>
                </a:solidFill>
              </a:rPr>
              <a:t>Utvärdering</a:t>
            </a:r>
          </a:p>
          <a:p>
            <a:endParaRPr lang="sv-SE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1964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1">
            <a:extLst>
              <a:ext uri="{FF2B5EF4-FFF2-40B4-BE49-F238E27FC236}">
                <a16:creationId xmlns:a16="http://schemas.microsoft.com/office/drawing/2014/main" id="{7905BA41-EE6E-4F80-8636-447F22DD729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D8540378-C107-41A5-9178-188F11153E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8465" y="3298722"/>
            <a:ext cx="8495070" cy="178440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Förväntningar</a:t>
            </a:r>
            <a:r>
              <a:rPr lang="en-US" sz="6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6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och</a:t>
            </a:r>
            <a:r>
              <a:rPr lang="en-US" sz="6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6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tankar</a:t>
            </a:r>
            <a:endParaRPr lang="en-US" sz="60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A426168-0776-4972-9CB4-361E968F20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8465" y="5258851"/>
            <a:ext cx="8495070" cy="904005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2400" dirty="0" err="1">
                <a:solidFill>
                  <a:srgbClr val="FFFFFF"/>
                </a:solidFill>
              </a:rPr>
              <a:t>Gå</a:t>
            </a:r>
            <a:r>
              <a:rPr lang="en-US" sz="2400" dirty="0">
                <a:solidFill>
                  <a:srgbClr val="FFFFFF"/>
                </a:solidFill>
              </a:rPr>
              <a:t> in </a:t>
            </a:r>
            <a:r>
              <a:rPr lang="en-US" sz="2400" dirty="0" err="1">
                <a:solidFill>
                  <a:srgbClr val="FFFFFF"/>
                </a:solidFill>
              </a:rPr>
              <a:t>på</a:t>
            </a:r>
            <a:r>
              <a:rPr lang="en-US" sz="2400" dirty="0">
                <a:solidFill>
                  <a:srgbClr val="FFFFFF"/>
                </a:solidFill>
              </a:rPr>
              <a:t>:</a:t>
            </a:r>
            <a:endParaRPr lang="en-US" sz="2400" kern="1200" dirty="0">
              <a:solidFill>
                <a:srgbClr val="FFFFFF"/>
              </a:solidFill>
              <a:latin typeface="+mn-lt"/>
              <a:ea typeface="+mn-ea"/>
              <a:cs typeface="+mn-cs"/>
            </a:endParaRPr>
          </a:p>
          <a:p>
            <a:pPr marL="0" indent="0" algn="ctr">
              <a:buNone/>
            </a:pPr>
            <a:r>
              <a:rPr lang="en-US" sz="3600" u="sng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www.menti.com</a:t>
            </a:r>
            <a:r>
              <a:rPr lang="en-US" sz="36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och</a:t>
            </a:r>
            <a:r>
              <a:rPr lang="en-US" sz="36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ange</a:t>
            </a:r>
            <a:r>
              <a:rPr lang="en-US" sz="36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kod</a:t>
            </a:r>
            <a:r>
              <a:rPr lang="en-US" sz="36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: </a:t>
            </a:r>
            <a:r>
              <a:rPr lang="en-US" sz="3600" dirty="0">
                <a:solidFill>
                  <a:schemeClr val="bg1"/>
                </a:solidFill>
              </a:rPr>
              <a:t>82 64 16</a:t>
            </a:r>
            <a:endParaRPr lang="en-US" sz="36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indent="0" algn="ctr">
              <a:buNone/>
            </a:pPr>
            <a:endParaRPr lang="en-US" sz="24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indent="0" algn="ctr">
              <a:buNone/>
            </a:pPr>
            <a:endParaRPr lang="en-US" sz="2400" kern="1200" dirty="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1" name="Oval 13">
            <a:extLst>
              <a:ext uri="{FF2B5EF4-FFF2-40B4-BE49-F238E27FC236}">
                <a16:creationId xmlns:a16="http://schemas.microsoft.com/office/drawing/2014/main" id="{CD7549B2-EE05-4558-8C64-AC46755F2B2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25914" y="889251"/>
            <a:ext cx="2140172" cy="2140172"/>
          </a:xfrm>
          <a:prstGeom prst="ellipse">
            <a:avLst/>
          </a:prstGeom>
          <a:solidFill>
            <a:srgbClr val="FFFFFF"/>
          </a:solidFill>
          <a:ln w="19050">
            <a:solidFill>
              <a:srgbClr val="0FBB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Bildobjekt 6" descr="En bild som visar clipart&#10;&#10;Beskrivning genererad med mycket hög exakthet">
            <a:extLst>
              <a:ext uri="{FF2B5EF4-FFF2-40B4-BE49-F238E27FC236}">
                <a16:creationId xmlns:a16="http://schemas.microsoft.com/office/drawing/2014/main" id="{8466AFA2-8DEF-47D8-B315-57973AF5AF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7115" y="1864477"/>
            <a:ext cx="1517772" cy="189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997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0344742-0CE3-4ACB-912D-9BFD8B8F93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9940" y="365124"/>
            <a:ext cx="6172200" cy="1828800"/>
          </a:xfrm>
        </p:spPr>
        <p:txBody>
          <a:bodyPr>
            <a:normAutofit/>
          </a:bodyPr>
          <a:lstStyle/>
          <a:p>
            <a:r>
              <a:rPr lang="sv-SE" sz="3100" dirty="0"/>
              <a:t>Varför använda </a:t>
            </a:r>
            <a:r>
              <a:rPr lang="sv-SE" sz="3100" dirty="0" err="1"/>
              <a:t>It’s</a:t>
            </a:r>
            <a:r>
              <a:rPr lang="sv-SE" sz="3100" dirty="0"/>
              <a:t> Learning?</a:t>
            </a:r>
            <a:br>
              <a:rPr lang="sv-SE" sz="3100" dirty="0"/>
            </a:br>
            <a:br>
              <a:rPr lang="sv-SE" sz="3100" dirty="0"/>
            </a:br>
            <a:endParaRPr lang="sv-SE" sz="3100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C2F56F19-4EF6-46D9-B2E8-2E18BB8B2FA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73" b="-2"/>
          <a:stretch/>
        </p:blipFill>
        <p:spPr>
          <a:xfrm rot="5400000">
            <a:off x="-1109133" y="1109133"/>
            <a:ext cx="6858000" cy="4639733"/>
          </a:xfrm>
          <a:prstGeom prst="rect">
            <a:avLst/>
          </a:prstGeom>
        </p:spPr>
      </p:pic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34197F8-5EC4-46D7-A381-E71435165C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9940" y="2322576"/>
            <a:ext cx="6172200" cy="3858768"/>
          </a:xfrm>
        </p:spPr>
        <p:txBody>
          <a:bodyPr>
            <a:normAutofit/>
          </a:bodyPr>
          <a:lstStyle/>
          <a:p>
            <a:r>
              <a:rPr lang="sv-SE" sz="2400" dirty="0"/>
              <a:t>Samla all information </a:t>
            </a:r>
          </a:p>
          <a:p>
            <a:r>
              <a:rPr lang="sv-SE" sz="2400" dirty="0"/>
              <a:t>Visa vilka aktiviteter fritidshemmen genomför och varför (koppla till LGR11 Fritidshem)</a:t>
            </a:r>
          </a:p>
          <a:p>
            <a:r>
              <a:rPr lang="sv-SE" sz="2400" dirty="0"/>
              <a:t>Snabbt skicka ut information till vårdnadshavare</a:t>
            </a:r>
          </a:p>
          <a:p>
            <a:r>
              <a:rPr lang="sv-SE" sz="2400" dirty="0"/>
              <a:t>Se vilka vårdnadshavare som tagit del av informationen</a:t>
            </a:r>
          </a:p>
          <a:p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41759790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utomhus, mark, byggnad, väg&#10;&#10;Beskrivning genererad med mycket hög exakthet">
            <a:extLst>
              <a:ext uri="{FF2B5EF4-FFF2-40B4-BE49-F238E27FC236}">
                <a16:creationId xmlns:a16="http://schemas.microsoft.com/office/drawing/2014/main" id="{95364C20-413A-40AF-B0F3-134E78D65B2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40" b="10455"/>
          <a:stretch/>
        </p:blipFill>
        <p:spPr>
          <a:xfrm>
            <a:off x="-1" y="10"/>
            <a:ext cx="12192000" cy="6857990"/>
          </a:xfrm>
          <a:prstGeom prst="rect">
            <a:avLst/>
          </a:prstGeom>
        </p:spPr>
      </p:pic>
      <p:sp>
        <p:nvSpPr>
          <p:cNvPr id="10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 flipH="1">
            <a:off x="0" y="998175"/>
            <a:ext cx="6017172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  <a:ex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C3132B2-4D63-40F7-9993-21963862A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448" y="1913950"/>
            <a:ext cx="4204137" cy="1342754"/>
          </a:xfrm>
        </p:spPr>
        <p:txBody>
          <a:bodyPr>
            <a:normAutofit/>
          </a:bodyPr>
          <a:lstStyle/>
          <a:p>
            <a:pPr algn="ctr"/>
            <a:r>
              <a:rPr lang="sv-SE" sz="3600" dirty="0"/>
              <a:t>Historik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0E3A342-4D61-4E3F-AF90-1AB42AEB96C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87051" y="3337139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912B2A5-19E1-4490-941F-80DF67D93D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516" y="3417573"/>
            <a:ext cx="4593021" cy="2619839"/>
          </a:xfrm>
        </p:spPr>
        <p:txBody>
          <a:bodyPr anchor="ctr">
            <a:normAutofit/>
          </a:bodyPr>
          <a:lstStyle/>
          <a:p>
            <a:r>
              <a:rPr lang="sv-SE" sz="1800" dirty="0" err="1"/>
              <a:t>Norrbyskolans</a:t>
            </a:r>
            <a:r>
              <a:rPr lang="sv-SE" sz="1800" dirty="0"/>
              <a:t> arbete med </a:t>
            </a:r>
            <a:r>
              <a:rPr lang="sv-SE" sz="1800" dirty="0" err="1"/>
              <a:t>It's</a:t>
            </a:r>
            <a:r>
              <a:rPr lang="sv-SE" sz="1800" dirty="0"/>
              <a:t> Learning startade HT17</a:t>
            </a:r>
          </a:p>
          <a:p>
            <a:r>
              <a:rPr lang="sv-SE" sz="1800" dirty="0"/>
              <a:t>Fritidshemmen kom igång först VT18 utan några direktiv.</a:t>
            </a:r>
          </a:p>
          <a:p>
            <a:r>
              <a:rPr lang="sv-SE" sz="1800" dirty="0"/>
              <a:t>Idag vår enda kommunikationsplattform för utskick av information</a:t>
            </a:r>
          </a:p>
          <a:p>
            <a:endParaRPr lang="sv-SE" sz="1800" dirty="0"/>
          </a:p>
        </p:txBody>
      </p:sp>
    </p:spTree>
    <p:extLst>
      <p:ext uri="{BB962C8B-B14F-4D97-AF65-F5344CB8AC3E}">
        <p14:creationId xmlns:p14="http://schemas.microsoft.com/office/powerpoint/2010/main" val="42878404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15EF78E-CB98-4035-BCCD-68627FD9E5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365125"/>
            <a:ext cx="5120114" cy="1692794"/>
          </a:xfrm>
        </p:spPr>
        <p:txBody>
          <a:bodyPr>
            <a:normAutofit/>
          </a:bodyPr>
          <a:lstStyle/>
          <a:p>
            <a:r>
              <a:rPr lang="sv-SE"/>
              <a:t>Så här arbetar vi</a:t>
            </a:r>
            <a:endParaRPr lang="sv-SE" dirty="0"/>
          </a:p>
        </p:txBody>
      </p:sp>
      <p:cxnSp>
        <p:nvCxnSpPr>
          <p:cNvPr id="14" name="Straight Arrow Connector 9">
            <a:extLst>
              <a:ext uri="{FF2B5EF4-FFF2-40B4-BE49-F238E27FC236}">
                <a16:creationId xmlns:a16="http://schemas.microsoft.com/office/drawing/2014/main" id="{E4A809D5-3600-46D4-A466-67F2349A54F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5320" y="2316480"/>
            <a:ext cx="45720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2EE775A-D023-46F3-95EA-675B59592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321" y="2575034"/>
            <a:ext cx="5120113" cy="3462228"/>
          </a:xfrm>
        </p:spPr>
        <p:txBody>
          <a:bodyPr>
            <a:normAutofit/>
          </a:bodyPr>
          <a:lstStyle/>
          <a:p>
            <a:r>
              <a:rPr lang="sv-SE" sz="2000" dirty="0"/>
              <a:t>Informationen är uppdelat i block och vi tydliggör kopplingen av våra aktiviteter till LGR11 Fritidshem</a:t>
            </a:r>
          </a:p>
          <a:p>
            <a:r>
              <a:rPr lang="sv-SE" sz="2000" dirty="0"/>
              <a:t>Vi uppdaterar informationen 1 gång per vecka genom att lägga till nya bilder och en veckoplanering för kommande vecka</a:t>
            </a:r>
          </a:p>
          <a:p>
            <a:r>
              <a:rPr lang="sv-SE" sz="2000" dirty="0"/>
              <a:t>På </a:t>
            </a:r>
            <a:r>
              <a:rPr lang="sv-SE" sz="2000" dirty="0" err="1"/>
              <a:t>Norrbyskolans</a:t>
            </a:r>
            <a:r>
              <a:rPr lang="sv-SE" sz="2000" dirty="0"/>
              <a:t> fritidshem ger vi tips och inspirerar varandra till att utveckla arbetet med </a:t>
            </a:r>
            <a:r>
              <a:rPr lang="sv-SE" sz="2000" dirty="0" err="1"/>
              <a:t>It’s</a:t>
            </a:r>
            <a:r>
              <a:rPr lang="sv-SE" sz="2000" dirty="0"/>
              <a:t> Learning.</a:t>
            </a:r>
          </a:p>
          <a:p>
            <a:endParaRPr lang="sv-SE" sz="2000" dirty="0"/>
          </a:p>
          <a:p>
            <a:endParaRPr lang="sv-SE" sz="1800" dirty="0"/>
          </a:p>
        </p:txBody>
      </p:sp>
      <p:pic>
        <p:nvPicPr>
          <p:cNvPr id="5" name="Bildobjekt 4" descr="En bild som visar utomhus, träd, väg, himmel&#10;&#10;Beskrivning genererad med mycket hög exakthet">
            <a:extLst>
              <a:ext uri="{FF2B5EF4-FFF2-40B4-BE49-F238E27FC236}">
                <a16:creationId xmlns:a16="http://schemas.microsoft.com/office/drawing/2014/main" id="{BD8AD1C2-DC9E-44B7-B0C0-6204EDC8ACD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86" r="27726" b="-1"/>
          <a:stretch/>
        </p:blipFill>
        <p:spPr>
          <a:xfrm>
            <a:off x="5878849" y="10"/>
            <a:ext cx="6313150" cy="6857987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8964494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B146403-F3D6-484B-B2ED-97F9565D037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6000" y="477749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78068" y="4633546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1582137-1991-449C-88B3-96D471506D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538" y="4756638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dirty="0" err="1">
                <a:solidFill>
                  <a:srgbClr val="FFFFFF"/>
                </a:solidFill>
              </a:rPr>
              <a:t>Skillnad</a:t>
            </a:r>
            <a:r>
              <a:rPr lang="en-US" sz="5400" dirty="0">
                <a:solidFill>
                  <a:srgbClr val="FFFFFF"/>
                </a:solidFill>
              </a:rPr>
              <a:t> </a:t>
            </a:r>
            <a:r>
              <a:rPr lang="en-US" sz="5400" dirty="0" err="1">
                <a:solidFill>
                  <a:srgbClr val="FFFFFF"/>
                </a:solidFill>
              </a:rPr>
              <a:t>på</a:t>
            </a:r>
            <a:r>
              <a:rPr lang="en-US" sz="5400" dirty="0">
                <a:solidFill>
                  <a:srgbClr val="FFFFFF"/>
                </a:solidFill>
              </a:rPr>
              <a:t> layout</a:t>
            </a:r>
          </a:p>
        </p:txBody>
      </p:sp>
      <p:pic>
        <p:nvPicPr>
          <p:cNvPr id="7" name="Bildobjekt 6" descr="En bild som visar skärmbild&#10;&#10;Beskrivning genererad med mycket hög exakthet">
            <a:extLst>
              <a:ext uri="{FF2B5EF4-FFF2-40B4-BE49-F238E27FC236}">
                <a16:creationId xmlns:a16="http://schemas.microsoft.com/office/drawing/2014/main" id="{FF22EF5F-5190-44F6-ABAF-64BCF968B4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8565" y="225635"/>
            <a:ext cx="2248669" cy="3997637"/>
          </a:xfrm>
          <a:prstGeom prst="rect">
            <a:avLst/>
          </a:prstGeom>
        </p:spPr>
      </p:pic>
      <p:pic>
        <p:nvPicPr>
          <p:cNvPr id="5" name="Bildobjekt 4" descr="En bild som visar skärmbild&#10;&#10;Beskrivning genererad med mycket hög exakthet">
            <a:extLst>
              <a:ext uri="{FF2B5EF4-FFF2-40B4-BE49-F238E27FC236}">
                <a16:creationId xmlns:a16="http://schemas.microsoft.com/office/drawing/2014/main" id="{3C57C2A1-B225-41F5-A0D7-BD68B89382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6043" y="956210"/>
            <a:ext cx="5455917" cy="2700678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09800" y="5738691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ruta 7">
            <a:extLst>
              <a:ext uri="{FF2B5EF4-FFF2-40B4-BE49-F238E27FC236}">
                <a16:creationId xmlns:a16="http://schemas.microsoft.com/office/drawing/2014/main" id="{E6360F54-EC8C-41D9-A820-613757C5F414}"/>
              </a:ext>
            </a:extLst>
          </p:cNvPr>
          <p:cNvSpPr txBox="1"/>
          <p:nvPr/>
        </p:nvSpPr>
        <p:spPr>
          <a:xfrm>
            <a:off x="725707" y="1783329"/>
            <a:ext cx="21428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dirty="0" err="1">
                <a:latin typeface="Bookman Old Style" panose="02050604050505020204" pitchFamily="18" charset="0"/>
              </a:rPr>
              <a:t>MobilApp</a:t>
            </a:r>
            <a:endParaRPr lang="sv-SE" dirty="0">
              <a:latin typeface="Bookman Old Style" panose="02050604050505020204" pitchFamily="18" charset="0"/>
            </a:endParaRP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5C832479-88E4-486D-8031-5DE7C5D1029B}"/>
              </a:ext>
            </a:extLst>
          </p:cNvPr>
          <p:cNvSpPr txBox="1"/>
          <p:nvPr/>
        </p:nvSpPr>
        <p:spPr>
          <a:xfrm>
            <a:off x="8525161" y="380198"/>
            <a:ext cx="14570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dirty="0">
                <a:latin typeface="Bookman Old Style" panose="02050604050505020204" pitchFamily="18" charset="0"/>
              </a:rPr>
              <a:t>Dator</a:t>
            </a:r>
            <a:endParaRPr lang="sv-SE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85644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3A1F4B0-2C4F-4020-A0DF-EBB114787A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723578"/>
            <a:ext cx="3387106" cy="2090555"/>
          </a:xfrm>
        </p:spPr>
        <p:txBody>
          <a:bodyPr>
            <a:normAutofit fontScale="90000"/>
          </a:bodyPr>
          <a:lstStyle/>
          <a:p>
            <a:r>
              <a:rPr lang="sv-SE" dirty="0"/>
              <a:t>Kom igång och skapa en kurs genom 4 enkla steg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EBB6D9F6-3E47-45AD-8461-718A3C87E3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8409" y="0"/>
            <a:ext cx="7653591" cy="6858000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3B16A00-A549-4B07-B8C2-4B3A966D9E2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60141" y="321732"/>
            <a:ext cx="4111054" cy="3674848"/>
          </a:xfrm>
          <a:prstGeom prst="rect">
            <a:avLst/>
          </a:prstGeom>
          <a:solidFill>
            <a:srgbClr val="FFFFFF"/>
          </a:solidFill>
          <a:ln w="15875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33B86BAE-87B4-4192-ABB2-627FFC965AC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18156" y="321732"/>
            <a:ext cx="2766017" cy="3026832"/>
          </a:xfrm>
          <a:prstGeom prst="rect">
            <a:avLst/>
          </a:prstGeom>
          <a:solidFill>
            <a:srgbClr val="FFFFFF"/>
          </a:solidFill>
          <a:ln w="15875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22BB4F03-4463-45CC-89A7-8E03412EDDB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60141" y="4155753"/>
            <a:ext cx="4111054" cy="2380509"/>
          </a:xfrm>
          <a:prstGeom prst="rect">
            <a:avLst/>
          </a:prstGeom>
          <a:solidFill>
            <a:srgbClr val="FFFFFF"/>
          </a:solidFill>
          <a:ln w="15875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Bildobjekt 33" descr="En bild som visar skärmbild&#10;&#10;Beskrivning genererad med mycket hög exakthet">
            <a:extLst>
              <a:ext uri="{FF2B5EF4-FFF2-40B4-BE49-F238E27FC236}">
                <a16:creationId xmlns:a16="http://schemas.microsoft.com/office/drawing/2014/main" id="{C677CB23-D3E5-4BC5-B172-C204840144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3144" y="4313230"/>
            <a:ext cx="2810277" cy="2065554"/>
          </a:xfrm>
          <a:prstGeom prst="rect">
            <a:avLst/>
          </a:prstGeom>
        </p:spPr>
      </p:pic>
      <p:sp>
        <p:nvSpPr>
          <p:cNvPr id="52" name="Rectangle 51">
            <a:extLst>
              <a:ext uri="{FF2B5EF4-FFF2-40B4-BE49-F238E27FC236}">
                <a16:creationId xmlns:a16="http://schemas.microsoft.com/office/drawing/2014/main" id="{80E1AEAE-1F52-4C29-925C-27738417E9F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18156" y="3509431"/>
            <a:ext cx="2766017" cy="3026832"/>
          </a:xfrm>
          <a:prstGeom prst="rect">
            <a:avLst/>
          </a:prstGeom>
          <a:solidFill>
            <a:srgbClr val="FFFFFF"/>
          </a:solidFill>
          <a:ln w="15875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9" name="Platshållare för innehåll 29">
            <a:extLst>
              <a:ext uri="{FF2B5EF4-FFF2-40B4-BE49-F238E27FC236}">
                <a16:creationId xmlns:a16="http://schemas.microsoft.com/office/drawing/2014/main" id="{6FC737D4-409A-405D-A78D-8774B3EBCC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9963" y="721729"/>
            <a:ext cx="3367693" cy="2787701"/>
          </a:xfrm>
          <a:prstGeom prst="rect">
            <a:avLst/>
          </a:prstGeom>
        </p:spPr>
      </p:pic>
      <p:pic>
        <p:nvPicPr>
          <p:cNvPr id="32" name="Bildobjekt 31" descr="En bild som visar skärmbild&#10;&#10;Beskrivning genererad med mycket hög exakthet">
            <a:extLst>
              <a:ext uri="{FF2B5EF4-FFF2-40B4-BE49-F238E27FC236}">
                <a16:creationId xmlns:a16="http://schemas.microsoft.com/office/drawing/2014/main" id="{DB8F2794-AB21-464B-B819-30AAFBC2B3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9311" y="721729"/>
            <a:ext cx="2623705" cy="2092404"/>
          </a:xfrm>
          <a:prstGeom prst="rect">
            <a:avLst/>
          </a:prstGeom>
        </p:spPr>
      </p:pic>
      <p:pic>
        <p:nvPicPr>
          <p:cNvPr id="36" name="Bildobjekt 35" descr="En bild som visar skärmbild&#10;&#10;Beskrivning genererad med mycket hög exakthet">
            <a:extLst>
              <a:ext uri="{FF2B5EF4-FFF2-40B4-BE49-F238E27FC236}">
                <a16:creationId xmlns:a16="http://schemas.microsoft.com/office/drawing/2014/main" id="{CD58BF8D-D37E-49DF-9EC3-98D76A7E43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2927" y="3670296"/>
            <a:ext cx="2060996" cy="2296374"/>
          </a:xfrm>
          <a:prstGeom prst="rect">
            <a:avLst/>
          </a:prstGeom>
        </p:spPr>
      </p:pic>
      <p:sp>
        <p:nvSpPr>
          <p:cNvPr id="37" name="textruta 36">
            <a:extLst>
              <a:ext uri="{FF2B5EF4-FFF2-40B4-BE49-F238E27FC236}">
                <a16:creationId xmlns:a16="http://schemas.microsoft.com/office/drawing/2014/main" id="{9C834E3C-A951-4CEC-9BAA-002818F983D4}"/>
              </a:ext>
            </a:extLst>
          </p:cNvPr>
          <p:cNvSpPr txBox="1"/>
          <p:nvPr/>
        </p:nvSpPr>
        <p:spPr>
          <a:xfrm>
            <a:off x="7398738" y="306095"/>
            <a:ext cx="7107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>
                <a:solidFill>
                  <a:srgbClr val="FF0000"/>
                </a:solidFill>
              </a:rPr>
              <a:t>1.</a:t>
            </a:r>
          </a:p>
        </p:txBody>
      </p:sp>
      <p:sp>
        <p:nvSpPr>
          <p:cNvPr id="45" name="textruta 44">
            <a:extLst>
              <a:ext uri="{FF2B5EF4-FFF2-40B4-BE49-F238E27FC236}">
                <a16:creationId xmlns:a16="http://schemas.microsoft.com/office/drawing/2014/main" id="{6538291B-C114-4E86-B966-5DADA954C130}"/>
              </a:ext>
            </a:extLst>
          </p:cNvPr>
          <p:cNvSpPr txBox="1"/>
          <p:nvPr/>
        </p:nvSpPr>
        <p:spPr>
          <a:xfrm>
            <a:off x="10799003" y="290898"/>
            <a:ext cx="7107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>
                <a:solidFill>
                  <a:srgbClr val="FF0000"/>
                </a:solidFill>
              </a:rPr>
              <a:t>2.</a:t>
            </a:r>
          </a:p>
        </p:txBody>
      </p:sp>
      <p:sp>
        <p:nvSpPr>
          <p:cNvPr id="47" name="textruta 46">
            <a:extLst>
              <a:ext uri="{FF2B5EF4-FFF2-40B4-BE49-F238E27FC236}">
                <a16:creationId xmlns:a16="http://schemas.microsoft.com/office/drawing/2014/main" id="{11B34E5D-DAC3-4D4E-874F-8BFF11C65989}"/>
              </a:ext>
            </a:extLst>
          </p:cNvPr>
          <p:cNvSpPr txBox="1"/>
          <p:nvPr/>
        </p:nvSpPr>
        <p:spPr>
          <a:xfrm>
            <a:off x="4920788" y="4396577"/>
            <a:ext cx="7107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>
                <a:solidFill>
                  <a:srgbClr val="FF0000"/>
                </a:solidFill>
              </a:rPr>
              <a:t>3.</a:t>
            </a:r>
          </a:p>
        </p:txBody>
      </p:sp>
      <p:sp>
        <p:nvSpPr>
          <p:cNvPr id="49" name="textruta 48">
            <a:extLst>
              <a:ext uri="{FF2B5EF4-FFF2-40B4-BE49-F238E27FC236}">
                <a16:creationId xmlns:a16="http://schemas.microsoft.com/office/drawing/2014/main" id="{F54E63C0-2795-45F6-AD2F-D440A84950BA}"/>
              </a:ext>
            </a:extLst>
          </p:cNvPr>
          <p:cNvSpPr txBox="1"/>
          <p:nvPr/>
        </p:nvSpPr>
        <p:spPr>
          <a:xfrm>
            <a:off x="11390942" y="3748561"/>
            <a:ext cx="7107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>
                <a:solidFill>
                  <a:srgbClr val="FF0000"/>
                </a:solidFill>
              </a:rPr>
              <a:t>4.</a:t>
            </a:r>
          </a:p>
        </p:txBody>
      </p:sp>
    </p:spTree>
    <p:extLst>
      <p:ext uri="{BB962C8B-B14F-4D97-AF65-F5344CB8AC3E}">
        <p14:creationId xmlns:p14="http://schemas.microsoft.com/office/powerpoint/2010/main" val="29777165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byggnad, inomhus&#10;&#10;Beskrivning genererad med hög exakthet">
            <a:extLst>
              <a:ext uri="{FF2B5EF4-FFF2-40B4-BE49-F238E27FC236}">
                <a16:creationId xmlns:a16="http://schemas.microsoft.com/office/drawing/2014/main" id="{D3736223-5124-4181-A470-734738935F5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944" b="1"/>
          <a:stretch/>
        </p:blipFill>
        <p:spPr>
          <a:xfrm rot="5400000">
            <a:off x="5565619" y="231924"/>
            <a:ext cx="6858000" cy="6394152"/>
          </a:xfrm>
          <a:prstGeom prst="rect">
            <a:avLst/>
          </a:prstGeom>
        </p:spPr>
      </p:pic>
      <p:pic>
        <p:nvPicPr>
          <p:cNvPr id="14" name="Picture 9" descr="En bild som visar silhuett&#10;&#10;Beskrivning genererad med hög exakthet">
            <a:extLst>
              <a:ext uri="{FF2B5EF4-FFF2-40B4-BE49-F238E27FC236}">
                <a16:creationId xmlns:a16="http://schemas.microsoft.com/office/drawing/2014/main" id="{54DDEBDD-D8BD-41A6-8A0D-B00E3768B0F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D6432030-65DE-49B8-8571-F43F6F1DB9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998" y="798445"/>
            <a:ext cx="4803636" cy="1311664"/>
          </a:xfrm>
        </p:spPr>
        <p:txBody>
          <a:bodyPr>
            <a:normAutofit/>
          </a:bodyPr>
          <a:lstStyle/>
          <a:p>
            <a:r>
              <a:rPr lang="sv-SE">
                <a:solidFill>
                  <a:srgbClr val="000000"/>
                </a:solidFill>
              </a:rPr>
              <a:t>Viktigt att tänka på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7B7446F-8700-4EDA-8689-64C7E6DE2B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997" y="2272143"/>
            <a:ext cx="4706803" cy="3788830"/>
          </a:xfrm>
        </p:spPr>
        <p:txBody>
          <a:bodyPr anchor="ctr">
            <a:normAutofit/>
          </a:bodyPr>
          <a:lstStyle/>
          <a:p>
            <a:r>
              <a:rPr lang="sv-SE" sz="2000" dirty="0">
                <a:solidFill>
                  <a:srgbClr val="000000"/>
                </a:solidFill>
              </a:rPr>
              <a:t>Prata med Rektor för att avsätta tid till att testa dig fram i </a:t>
            </a:r>
            <a:r>
              <a:rPr lang="sv-SE" sz="2000" dirty="0" err="1">
                <a:solidFill>
                  <a:srgbClr val="000000"/>
                </a:solidFill>
              </a:rPr>
              <a:t>It’s</a:t>
            </a:r>
            <a:r>
              <a:rPr lang="sv-SE" sz="2000" dirty="0">
                <a:solidFill>
                  <a:srgbClr val="000000"/>
                </a:solidFill>
              </a:rPr>
              <a:t> Learning</a:t>
            </a:r>
            <a:br>
              <a:rPr lang="sv-SE" sz="2000" dirty="0">
                <a:solidFill>
                  <a:srgbClr val="000000"/>
                </a:solidFill>
              </a:rPr>
            </a:br>
            <a:r>
              <a:rPr lang="sv-SE" sz="2000" dirty="0">
                <a:solidFill>
                  <a:srgbClr val="000000"/>
                </a:solidFill>
              </a:rPr>
              <a:t>innan du bjuder in vårdnadshavare till kursen.</a:t>
            </a:r>
          </a:p>
          <a:p>
            <a:r>
              <a:rPr lang="sv-SE" sz="2000" dirty="0">
                <a:solidFill>
                  <a:srgbClr val="000000"/>
                </a:solidFill>
              </a:rPr>
              <a:t>Det finns hjälp att få kring frågor i </a:t>
            </a:r>
            <a:r>
              <a:rPr lang="sv-SE" sz="2000" dirty="0" err="1">
                <a:solidFill>
                  <a:srgbClr val="000000"/>
                </a:solidFill>
              </a:rPr>
              <a:t>It’s</a:t>
            </a:r>
            <a:r>
              <a:rPr lang="sv-SE" sz="2000" dirty="0">
                <a:solidFill>
                  <a:srgbClr val="000000"/>
                </a:solidFill>
              </a:rPr>
              <a:t> Learning genom </a:t>
            </a:r>
            <a:r>
              <a:rPr lang="sv-SE" sz="2000" dirty="0">
                <a:solidFill>
                  <a:srgbClr val="000000"/>
                </a:solidFill>
                <a:hlinkClick r:id="rId4"/>
              </a:rPr>
              <a:t>iktorebro.se</a:t>
            </a:r>
            <a:r>
              <a:rPr lang="sv-SE" sz="2000" dirty="0">
                <a:solidFill>
                  <a:srgbClr val="000000"/>
                </a:solidFill>
              </a:rPr>
              <a:t> och på telefon 019-21 10 00 (Kommunsupport – Verksamhetssystem Skola)</a:t>
            </a:r>
          </a:p>
          <a:p>
            <a:r>
              <a:rPr lang="sv-SE" sz="2000" dirty="0">
                <a:solidFill>
                  <a:srgbClr val="000000"/>
                </a:solidFill>
              </a:rPr>
              <a:t>Uppmana vårdnadshavare att aktivera aviseringar under Inställningar </a:t>
            </a:r>
          </a:p>
          <a:p>
            <a:endParaRPr lang="sv-SE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44621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315</TotalTime>
  <Words>257</Words>
  <Application>Microsoft Office PowerPoint</Application>
  <PresentationFormat>Bredbild</PresentationFormat>
  <Paragraphs>50</Paragraphs>
  <Slides>11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11</vt:i4>
      </vt:variant>
    </vt:vector>
  </HeadingPairs>
  <TitlesOfParts>
    <vt:vector size="16" baseType="lpstr">
      <vt:lpstr>Arial</vt:lpstr>
      <vt:lpstr>Bookman Old Style</vt:lpstr>
      <vt:lpstr>Calibri</vt:lpstr>
      <vt:lpstr>Calibri Light</vt:lpstr>
      <vt:lpstr>Office-tema</vt:lpstr>
      <vt:lpstr>It’s Learning Fritidshem  Välkommen!</vt:lpstr>
      <vt:lpstr>It’s Learning Fritidshem</vt:lpstr>
      <vt:lpstr>Förväntningar och tankar</vt:lpstr>
      <vt:lpstr>Varför använda It’s Learning?  </vt:lpstr>
      <vt:lpstr>Historik</vt:lpstr>
      <vt:lpstr>Så här arbetar vi</vt:lpstr>
      <vt:lpstr>Skillnad på layout</vt:lpstr>
      <vt:lpstr>Kom igång och skapa en kurs genom 4 enkla steg</vt:lpstr>
      <vt:lpstr>Viktigt att tänka på</vt:lpstr>
      <vt:lpstr>Utvärdering</vt:lpstr>
      <vt:lpstr>Tack!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Välkommen!</dc:title>
  <dc:creator>Jonas Undestam</dc:creator>
  <cp:lastModifiedBy>Mikael Kindgren</cp:lastModifiedBy>
  <cp:revision>7</cp:revision>
  <dcterms:created xsi:type="dcterms:W3CDTF">2018-10-23T08:20:52Z</dcterms:created>
  <dcterms:modified xsi:type="dcterms:W3CDTF">2018-11-26T07:27:06Z</dcterms:modified>
</cp:coreProperties>
</file>