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8" r:id="rId1"/>
  </p:sldMasterIdLst>
  <p:notesMasterIdLst>
    <p:notesMasterId r:id="rId12"/>
  </p:notesMasterIdLst>
  <p:handoutMasterIdLst>
    <p:handoutMasterId r:id="rId13"/>
  </p:handoutMasterIdLst>
  <p:sldIdLst>
    <p:sldId id="257" r:id="rId2"/>
    <p:sldId id="258" r:id="rId3"/>
    <p:sldId id="259" r:id="rId4"/>
    <p:sldId id="264" r:id="rId5"/>
    <p:sldId id="260" r:id="rId6"/>
    <p:sldId id="261" r:id="rId7"/>
    <p:sldId id="262" r:id="rId8"/>
    <p:sldId id="263" r:id="rId9"/>
    <p:sldId id="265" r:id="rId10"/>
    <p:sldId id="266" r:id="rId11"/>
  </p:sldIdLst>
  <p:sldSz cx="12192000" cy="6858000"/>
  <p:notesSz cx="6858000" cy="9144000"/>
  <p:defaultTextStyle>
    <a:defPPr>
      <a:defRPr lang="sv-SE"/>
    </a:defPPr>
    <a:lvl1pPr algn="l" defTabSz="609585" rtl="0" eaLnBrk="0" fontAlgn="base" hangingPunct="0">
      <a:spcBef>
        <a:spcPct val="0"/>
      </a:spcBef>
      <a:spcAft>
        <a:spcPct val="0"/>
      </a:spcAft>
      <a:defRPr kern="1200">
        <a:solidFill>
          <a:schemeClr val="tx1"/>
        </a:solidFill>
        <a:latin typeface="Century Gothic" panose="020B0502020202020204" pitchFamily="34" charset="0"/>
        <a:ea typeface="ＭＳ Ｐゴシック" panose="020B0600070205080204" pitchFamily="34" charset="-128"/>
        <a:cs typeface="+mn-cs"/>
      </a:defRPr>
    </a:lvl1pPr>
    <a:lvl2pPr marL="609585" algn="l" defTabSz="609585" rtl="0" eaLnBrk="0" fontAlgn="base" hangingPunct="0">
      <a:spcBef>
        <a:spcPct val="0"/>
      </a:spcBef>
      <a:spcAft>
        <a:spcPct val="0"/>
      </a:spcAft>
      <a:defRPr kern="1200">
        <a:solidFill>
          <a:schemeClr val="tx1"/>
        </a:solidFill>
        <a:latin typeface="Century Gothic" panose="020B0502020202020204" pitchFamily="34" charset="0"/>
        <a:ea typeface="ＭＳ Ｐゴシック" panose="020B0600070205080204" pitchFamily="34" charset="-128"/>
        <a:cs typeface="+mn-cs"/>
      </a:defRPr>
    </a:lvl2pPr>
    <a:lvl3pPr marL="1219170" algn="l" defTabSz="609585" rtl="0" eaLnBrk="0" fontAlgn="base" hangingPunct="0">
      <a:spcBef>
        <a:spcPct val="0"/>
      </a:spcBef>
      <a:spcAft>
        <a:spcPct val="0"/>
      </a:spcAft>
      <a:defRPr kern="1200">
        <a:solidFill>
          <a:schemeClr val="tx1"/>
        </a:solidFill>
        <a:latin typeface="Century Gothic" panose="020B0502020202020204" pitchFamily="34" charset="0"/>
        <a:ea typeface="ＭＳ Ｐゴシック" panose="020B0600070205080204" pitchFamily="34" charset="-128"/>
        <a:cs typeface="+mn-cs"/>
      </a:defRPr>
    </a:lvl3pPr>
    <a:lvl4pPr marL="1828754" algn="l" defTabSz="609585" rtl="0" eaLnBrk="0" fontAlgn="base" hangingPunct="0">
      <a:spcBef>
        <a:spcPct val="0"/>
      </a:spcBef>
      <a:spcAft>
        <a:spcPct val="0"/>
      </a:spcAft>
      <a:defRPr kern="1200">
        <a:solidFill>
          <a:schemeClr val="tx1"/>
        </a:solidFill>
        <a:latin typeface="Century Gothic" panose="020B0502020202020204" pitchFamily="34" charset="0"/>
        <a:ea typeface="ＭＳ Ｐゴシック" panose="020B0600070205080204" pitchFamily="34" charset="-128"/>
        <a:cs typeface="+mn-cs"/>
      </a:defRPr>
    </a:lvl4pPr>
    <a:lvl5pPr marL="2438339" algn="l" defTabSz="609585" rtl="0" eaLnBrk="0" fontAlgn="base" hangingPunct="0">
      <a:spcBef>
        <a:spcPct val="0"/>
      </a:spcBef>
      <a:spcAft>
        <a:spcPct val="0"/>
      </a:spcAft>
      <a:defRPr kern="1200">
        <a:solidFill>
          <a:schemeClr val="tx1"/>
        </a:solidFill>
        <a:latin typeface="Century Gothic" panose="020B0502020202020204" pitchFamily="34" charset="0"/>
        <a:ea typeface="ＭＳ Ｐゴシック" panose="020B0600070205080204" pitchFamily="34" charset="-128"/>
        <a:cs typeface="+mn-cs"/>
      </a:defRPr>
    </a:lvl5pPr>
    <a:lvl6pPr marL="3047924" algn="l" defTabSz="1219170" rtl="0" eaLnBrk="1" latinLnBrk="0" hangingPunct="1">
      <a:defRPr kern="1200">
        <a:solidFill>
          <a:schemeClr val="tx1"/>
        </a:solidFill>
        <a:latin typeface="Century Gothic" panose="020B0502020202020204" pitchFamily="34" charset="0"/>
        <a:ea typeface="ＭＳ Ｐゴシック" panose="020B0600070205080204" pitchFamily="34" charset="-128"/>
        <a:cs typeface="+mn-cs"/>
      </a:defRPr>
    </a:lvl6pPr>
    <a:lvl7pPr marL="3657509" algn="l" defTabSz="1219170" rtl="0" eaLnBrk="1" latinLnBrk="0" hangingPunct="1">
      <a:defRPr kern="1200">
        <a:solidFill>
          <a:schemeClr val="tx1"/>
        </a:solidFill>
        <a:latin typeface="Century Gothic" panose="020B0502020202020204" pitchFamily="34" charset="0"/>
        <a:ea typeface="ＭＳ Ｐゴシック" panose="020B0600070205080204" pitchFamily="34" charset="-128"/>
        <a:cs typeface="+mn-cs"/>
      </a:defRPr>
    </a:lvl7pPr>
    <a:lvl8pPr marL="4267093" algn="l" defTabSz="1219170" rtl="0" eaLnBrk="1" latinLnBrk="0" hangingPunct="1">
      <a:defRPr kern="1200">
        <a:solidFill>
          <a:schemeClr val="tx1"/>
        </a:solidFill>
        <a:latin typeface="Century Gothic" panose="020B0502020202020204" pitchFamily="34" charset="0"/>
        <a:ea typeface="ＭＳ Ｐゴシック" panose="020B0600070205080204" pitchFamily="34" charset="-128"/>
        <a:cs typeface="+mn-cs"/>
      </a:defRPr>
    </a:lvl8pPr>
    <a:lvl9pPr marL="4876678" algn="l" defTabSz="1219170" rtl="0" eaLnBrk="1" latinLnBrk="0" hangingPunct="1">
      <a:defRPr kern="1200">
        <a:solidFill>
          <a:schemeClr val="tx1"/>
        </a:solidFill>
        <a:latin typeface="Century Gothic" panose="020B0502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83D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Format med tema 1 - dekorfärg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68" autoAdjust="0"/>
    <p:restoredTop sz="93186" autoAdjust="0"/>
  </p:normalViewPr>
  <p:slideViewPr>
    <p:cSldViewPr snapToGrid="0" snapToObjects="1">
      <p:cViewPr varScale="1">
        <p:scale>
          <a:sx n="68" d="100"/>
          <a:sy n="68" d="100"/>
        </p:scale>
        <p:origin x="612" y="48"/>
      </p:cViewPr>
      <p:guideLst/>
    </p:cSldViewPr>
  </p:slideViewPr>
  <p:notesTextViewPr>
    <p:cViewPr>
      <p:scale>
        <a:sx n="1" d="1"/>
        <a:sy n="1" d="1"/>
      </p:scale>
      <p:origin x="0" y="0"/>
    </p:cViewPr>
  </p:notesTextViewPr>
  <p:notesViewPr>
    <p:cSldViewPr snapToGrid="0" snapToObjects="1">
      <p:cViewPr varScale="1">
        <p:scale>
          <a:sx n="101" d="100"/>
          <a:sy n="101" d="100"/>
        </p:scale>
        <p:origin x="1848"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B5D60A-72A9-4737-AB3B-34DBDF783C22}" type="datetimeFigureOut">
              <a:rPr lang="sv-SE" smtClean="0"/>
              <a:t>2018-10-28</a:t>
            </a:fld>
            <a:endParaRPr lang="sv-SE"/>
          </a:p>
        </p:txBody>
      </p:sp>
      <p:sp>
        <p:nvSpPr>
          <p:cNvPr id="4" name="Platshållare för sidfo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74EDBB5-B36B-4A16-873B-00976CD2D24F}" type="slidenum">
              <a:rPr lang="sv-SE" smtClean="0"/>
              <a:t>‹#›</a:t>
            </a:fld>
            <a:endParaRPr lang="sv-SE"/>
          </a:p>
        </p:txBody>
      </p:sp>
    </p:spTree>
    <p:extLst>
      <p:ext uri="{BB962C8B-B14F-4D97-AF65-F5344CB8AC3E}">
        <p14:creationId xmlns:p14="http://schemas.microsoft.com/office/powerpoint/2010/main" val="15408754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E76826-10AF-466F-978B-32D2866B17D5}" type="datetimeFigureOut">
              <a:rPr lang="sv-SE" smtClean="0"/>
              <a:t>2018-10-28</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EF61D2-651C-4B73-A837-A33F603C7741}" type="slidenum">
              <a:rPr lang="sv-SE" smtClean="0"/>
              <a:t>‹#›</a:t>
            </a:fld>
            <a:endParaRPr lang="sv-SE"/>
          </a:p>
        </p:txBody>
      </p:sp>
    </p:spTree>
    <p:extLst>
      <p:ext uri="{BB962C8B-B14F-4D97-AF65-F5344CB8AC3E}">
        <p14:creationId xmlns:p14="http://schemas.microsoft.com/office/powerpoint/2010/main" val="17534722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A96481BF-3441-4604-AC55-5E58CADCDFBC}" type="slidenum">
              <a:rPr lang="sv-SE" smtClean="0">
                <a:solidFill>
                  <a:prstClr val="black"/>
                </a:solidFill>
              </a:rPr>
              <a:pPr/>
              <a:t>1</a:t>
            </a:fld>
            <a:endParaRPr lang="sv-SE">
              <a:solidFill>
                <a:prstClr val="black"/>
              </a:solidFill>
            </a:endParaRPr>
          </a:p>
        </p:txBody>
      </p:sp>
    </p:spTree>
    <p:extLst>
      <p:ext uri="{BB962C8B-B14F-4D97-AF65-F5344CB8AC3E}">
        <p14:creationId xmlns:p14="http://schemas.microsoft.com/office/powerpoint/2010/main" val="3241710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None/>
            </a:pPr>
            <a:r>
              <a:rPr lang="sv-SE" dirty="0"/>
              <a:t>Kan låna lådan testa om detta passar denna grupp innan man beställer till verksamheten.</a:t>
            </a:r>
          </a:p>
        </p:txBody>
      </p:sp>
      <p:sp>
        <p:nvSpPr>
          <p:cNvPr id="4" name="Platshållare för bildnummer 3"/>
          <p:cNvSpPr>
            <a:spLocks noGrp="1"/>
          </p:cNvSpPr>
          <p:nvPr>
            <p:ph type="sldNum" sz="quarter" idx="10"/>
          </p:nvPr>
        </p:nvSpPr>
        <p:spPr/>
        <p:txBody>
          <a:bodyPr/>
          <a:lstStyle/>
          <a:p>
            <a:fld id="{7BEF61D2-651C-4B73-A837-A33F603C7741}" type="slidenum">
              <a:rPr lang="sv-SE" smtClean="0"/>
              <a:t>2</a:t>
            </a:fld>
            <a:endParaRPr lang="sv-SE"/>
          </a:p>
        </p:txBody>
      </p:sp>
    </p:spTree>
    <p:extLst>
      <p:ext uri="{BB962C8B-B14F-4D97-AF65-F5344CB8AC3E}">
        <p14:creationId xmlns:p14="http://schemas.microsoft.com/office/powerpoint/2010/main" val="3894367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Tx/>
              <a:buChar char="-"/>
            </a:pPr>
            <a:endParaRPr lang="sv-SE" dirty="0"/>
          </a:p>
          <a:p>
            <a:endParaRPr lang="sv-SE" dirty="0"/>
          </a:p>
          <a:p>
            <a:endParaRPr lang="sv-SE" dirty="0"/>
          </a:p>
        </p:txBody>
      </p:sp>
      <p:sp>
        <p:nvSpPr>
          <p:cNvPr id="4" name="Platshållare för bildnummer 3"/>
          <p:cNvSpPr>
            <a:spLocks noGrp="1"/>
          </p:cNvSpPr>
          <p:nvPr>
            <p:ph type="sldNum" sz="quarter" idx="10"/>
          </p:nvPr>
        </p:nvSpPr>
        <p:spPr/>
        <p:txBody>
          <a:bodyPr/>
          <a:lstStyle/>
          <a:p>
            <a:fld id="{7BEF61D2-651C-4B73-A837-A33F603C7741}" type="slidenum">
              <a:rPr lang="sv-SE" smtClean="0"/>
              <a:t>3</a:t>
            </a:fld>
            <a:endParaRPr lang="sv-SE"/>
          </a:p>
        </p:txBody>
      </p:sp>
    </p:spTree>
    <p:extLst>
      <p:ext uri="{BB962C8B-B14F-4D97-AF65-F5344CB8AC3E}">
        <p14:creationId xmlns:p14="http://schemas.microsoft.com/office/powerpoint/2010/main" val="1039636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err="1"/>
              <a:t>Bordercrossing</a:t>
            </a:r>
            <a:r>
              <a:rPr lang="sv-SE" dirty="0"/>
              <a:t> – är mötet mellan levande ting och det digitala. </a:t>
            </a:r>
            <a:r>
              <a:rPr lang="sv-SE" dirty="0" err="1"/>
              <a:t>Bordercrossing</a:t>
            </a:r>
            <a:r>
              <a:rPr lang="sv-SE" dirty="0"/>
              <a:t> arbetar med digital teknik och naturvetenskap på nya och spännande sätt som utvecklar barnens kreativitet och förmåga till inlärning.</a:t>
            </a:r>
          </a:p>
          <a:p>
            <a:endParaRPr lang="sv-SE" dirty="0"/>
          </a:p>
        </p:txBody>
      </p:sp>
      <p:sp>
        <p:nvSpPr>
          <p:cNvPr id="4" name="Platshållare för bildnummer 3"/>
          <p:cNvSpPr>
            <a:spLocks noGrp="1"/>
          </p:cNvSpPr>
          <p:nvPr>
            <p:ph type="sldNum" sz="quarter" idx="10"/>
          </p:nvPr>
        </p:nvSpPr>
        <p:spPr/>
        <p:txBody>
          <a:bodyPr/>
          <a:lstStyle/>
          <a:p>
            <a:fld id="{7BEF61D2-651C-4B73-A837-A33F603C7741}" type="slidenum">
              <a:rPr lang="sv-SE" smtClean="0"/>
              <a:t>4</a:t>
            </a:fld>
            <a:endParaRPr lang="sv-SE"/>
          </a:p>
        </p:txBody>
      </p:sp>
    </p:spTree>
    <p:extLst>
      <p:ext uri="{BB962C8B-B14F-4D97-AF65-F5344CB8AC3E}">
        <p14:creationId xmlns:p14="http://schemas.microsoft.com/office/powerpoint/2010/main" val="20979938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BEF61D2-651C-4B73-A837-A33F603C7741}" type="slidenum">
              <a:rPr lang="sv-SE" smtClean="0"/>
              <a:t>5</a:t>
            </a:fld>
            <a:endParaRPr lang="sv-SE"/>
          </a:p>
        </p:txBody>
      </p:sp>
    </p:spTree>
    <p:extLst>
      <p:ext uri="{BB962C8B-B14F-4D97-AF65-F5344CB8AC3E}">
        <p14:creationId xmlns:p14="http://schemas.microsoft.com/office/powerpoint/2010/main" val="20001002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rtl="0" fontAlgn="base"/>
            <a:endParaRPr lang="sv-SE" dirty="0"/>
          </a:p>
        </p:txBody>
      </p:sp>
      <p:sp>
        <p:nvSpPr>
          <p:cNvPr id="4" name="Platshållare för bildnummer 3"/>
          <p:cNvSpPr>
            <a:spLocks noGrp="1"/>
          </p:cNvSpPr>
          <p:nvPr>
            <p:ph type="sldNum" sz="quarter" idx="10"/>
          </p:nvPr>
        </p:nvSpPr>
        <p:spPr/>
        <p:txBody>
          <a:bodyPr/>
          <a:lstStyle/>
          <a:p>
            <a:fld id="{7BEF61D2-651C-4B73-A837-A33F603C7741}" type="slidenum">
              <a:rPr lang="sv-SE" smtClean="0"/>
              <a:t>6</a:t>
            </a:fld>
            <a:endParaRPr lang="sv-SE"/>
          </a:p>
        </p:txBody>
      </p:sp>
    </p:spTree>
    <p:extLst>
      <p:ext uri="{BB962C8B-B14F-4D97-AF65-F5344CB8AC3E}">
        <p14:creationId xmlns:p14="http://schemas.microsoft.com/office/powerpoint/2010/main" val="1958830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BEF61D2-651C-4B73-A837-A33F603C7741}" type="slidenum">
              <a:rPr lang="sv-SE" smtClean="0"/>
              <a:t>8</a:t>
            </a:fld>
            <a:endParaRPr lang="sv-SE"/>
          </a:p>
        </p:txBody>
      </p:sp>
    </p:spTree>
    <p:extLst>
      <p:ext uri="{BB962C8B-B14F-4D97-AF65-F5344CB8AC3E}">
        <p14:creationId xmlns:p14="http://schemas.microsoft.com/office/powerpoint/2010/main" val="42827060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4" name="Rektangel 3"/>
          <p:cNvSpPr/>
          <p:nvPr/>
        </p:nvSpPr>
        <p:spPr>
          <a:xfrm>
            <a:off x="478367" y="488951"/>
            <a:ext cx="10538884" cy="54123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5" name="Rektangel 4"/>
          <p:cNvSpPr/>
          <p:nvPr/>
        </p:nvSpPr>
        <p:spPr>
          <a:xfrm>
            <a:off x="478367" y="488951"/>
            <a:ext cx="10538884" cy="54123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2" name="Rubrik 1"/>
          <p:cNvSpPr>
            <a:spLocks noGrp="1"/>
          </p:cNvSpPr>
          <p:nvPr>
            <p:ph type="title"/>
          </p:nvPr>
        </p:nvSpPr>
        <p:spPr>
          <a:xfrm>
            <a:off x="963085" y="2155080"/>
            <a:ext cx="9601844" cy="1362075"/>
          </a:xfrm>
        </p:spPr>
        <p:txBody>
          <a:bodyPr anchor="t"/>
          <a:lstStyle>
            <a:lvl1pPr algn="l">
              <a:defRPr sz="5333" b="1" cap="none">
                <a:solidFill>
                  <a:schemeClr val="accent3"/>
                </a:solidFill>
              </a:defRPr>
            </a:lvl1pPr>
          </a:lstStyle>
          <a:p>
            <a:r>
              <a:rPr lang="sv-SE" dirty="0"/>
              <a:t>Klicka här för att ändra format</a:t>
            </a:r>
          </a:p>
        </p:txBody>
      </p:sp>
      <p:sp>
        <p:nvSpPr>
          <p:cNvPr id="3" name="Platshållare för text 2"/>
          <p:cNvSpPr>
            <a:spLocks noGrp="1"/>
          </p:cNvSpPr>
          <p:nvPr>
            <p:ph type="body" idx="1"/>
          </p:nvPr>
        </p:nvSpPr>
        <p:spPr>
          <a:xfrm>
            <a:off x="963085" y="3659502"/>
            <a:ext cx="9601844" cy="461673"/>
          </a:xfrm>
        </p:spPr>
        <p:txBody>
          <a:bodyPr anchor="b"/>
          <a:lstStyle>
            <a:lvl1pPr marL="0" indent="0">
              <a:buNone/>
              <a:defRPr sz="2667">
                <a:solidFill>
                  <a:srgbClr val="000000"/>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2018202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Rubrikbild">
    <p:spTree>
      <p:nvGrpSpPr>
        <p:cNvPr id="1" name=""/>
        <p:cNvGrpSpPr/>
        <p:nvPr/>
      </p:nvGrpSpPr>
      <p:grpSpPr>
        <a:xfrm>
          <a:off x="0" y="0"/>
          <a:ext cx="0" cy="0"/>
          <a:chOff x="0" y="0"/>
          <a:chExt cx="0" cy="0"/>
        </a:xfrm>
      </p:grpSpPr>
      <p:sp>
        <p:nvSpPr>
          <p:cNvPr id="5" name="Rektangel 4"/>
          <p:cNvSpPr/>
          <p:nvPr/>
        </p:nvSpPr>
        <p:spPr>
          <a:xfrm>
            <a:off x="478367" y="488951"/>
            <a:ext cx="10538884" cy="54123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2" name="Rubrik 1"/>
          <p:cNvSpPr>
            <a:spLocks noGrp="1"/>
          </p:cNvSpPr>
          <p:nvPr>
            <p:ph type="ctrTitle"/>
          </p:nvPr>
        </p:nvSpPr>
        <p:spPr>
          <a:xfrm>
            <a:off x="997281" y="945393"/>
            <a:ext cx="5309404" cy="2483608"/>
          </a:xfrm>
        </p:spPr>
        <p:txBody>
          <a:bodyPr anchor="b">
            <a:normAutofit/>
          </a:bodyPr>
          <a:lstStyle>
            <a:lvl1pPr>
              <a:defRPr sz="3733">
                <a:solidFill>
                  <a:schemeClr val="accent3"/>
                </a:solidFill>
              </a:defRPr>
            </a:lvl1pPr>
          </a:lstStyle>
          <a:p>
            <a:r>
              <a:rPr lang="sv-SE" dirty="0"/>
              <a:t>Klicka här för att ändra format</a:t>
            </a:r>
          </a:p>
        </p:txBody>
      </p:sp>
      <p:sp>
        <p:nvSpPr>
          <p:cNvPr id="3" name="Underrubrik 2"/>
          <p:cNvSpPr>
            <a:spLocks noGrp="1"/>
          </p:cNvSpPr>
          <p:nvPr>
            <p:ph type="subTitle" idx="1"/>
          </p:nvPr>
        </p:nvSpPr>
        <p:spPr>
          <a:xfrm>
            <a:off x="997281" y="3886200"/>
            <a:ext cx="5309404" cy="1495272"/>
          </a:xfrm>
        </p:spPr>
        <p:txBody>
          <a:bodyPr>
            <a:normAutofit/>
          </a:bodyPr>
          <a:lstStyle>
            <a:lvl1pPr marL="0" indent="0" algn="l">
              <a:buNone/>
              <a:defRPr sz="2133" b="0">
                <a:solidFill>
                  <a:schemeClr val="tx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sv-SE"/>
              <a:t>Klicka här för att ändra format på underrubrik i bakgrunden</a:t>
            </a:r>
            <a:endParaRPr lang="sv-SE" dirty="0"/>
          </a:p>
        </p:txBody>
      </p:sp>
      <p:sp>
        <p:nvSpPr>
          <p:cNvPr id="10" name="Platshållare för innehåll 9"/>
          <p:cNvSpPr>
            <a:spLocks noGrp="1"/>
          </p:cNvSpPr>
          <p:nvPr>
            <p:ph sz="quarter" idx="10"/>
          </p:nvPr>
        </p:nvSpPr>
        <p:spPr>
          <a:xfrm>
            <a:off x="6822018" y="488281"/>
            <a:ext cx="4195893" cy="541257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95187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vå innehållsdelar">
    <p:spTree>
      <p:nvGrpSpPr>
        <p:cNvPr id="1" name=""/>
        <p:cNvGrpSpPr/>
        <p:nvPr/>
      </p:nvGrpSpPr>
      <p:grpSpPr>
        <a:xfrm>
          <a:off x="0" y="0"/>
          <a:ext cx="0" cy="0"/>
          <a:chOff x="0" y="0"/>
          <a:chExt cx="0" cy="0"/>
        </a:xfrm>
      </p:grpSpPr>
      <p:sp>
        <p:nvSpPr>
          <p:cNvPr id="5" name="Rektangel 4"/>
          <p:cNvSpPr/>
          <p:nvPr/>
        </p:nvSpPr>
        <p:spPr>
          <a:xfrm>
            <a:off x="478367" y="882651"/>
            <a:ext cx="10538884" cy="50186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2" name="Rubrik 1"/>
          <p:cNvSpPr>
            <a:spLocks noGrp="1"/>
          </p:cNvSpPr>
          <p:nvPr>
            <p:ph type="title"/>
          </p:nvPr>
        </p:nvSpPr>
        <p:spPr/>
        <p:txBody>
          <a:bodyPr/>
          <a:lstStyle>
            <a:lvl1pPr>
              <a:defRPr>
                <a:solidFill>
                  <a:schemeClr val="accent3"/>
                </a:solidFill>
              </a:defRPr>
            </a:lvl1pPr>
          </a:lstStyle>
          <a:p>
            <a:r>
              <a:rPr lang="sv-SE" dirty="0"/>
              <a:t>Klicka här för att ändra format</a:t>
            </a:r>
          </a:p>
        </p:txBody>
      </p:sp>
      <p:sp>
        <p:nvSpPr>
          <p:cNvPr id="7" name="Platshållare för innehåll 9"/>
          <p:cNvSpPr>
            <a:spLocks noGrp="1"/>
          </p:cNvSpPr>
          <p:nvPr>
            <p:ph sz="quarter" idx="12"/>
          </p:nvPr>
        </p:nvSpPr>
        <p:spPr>
          <a:xfrm>
            <a:off x="6822018" y="883061"/>
            <a:ext cx="4195893" cy="501820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innehåll 9"/>
          <p:cNvSpPr>
            <a:spLocks noGrp="1"/>
          </p:cNvSpPr>
          <p:nvPr>
            <p:ph sz="quarter" idx="10"/>
          </p:nvPr>
        </p:nvSpPr>
        <p:spPr>
          <a:xfrm>
            <a:off x="955726" y="1360952"/>
            <a:ext cx="5327220" cy="407246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1146171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Rubrik och innehåll med bildtext">
    <p:spTree>
      <p:nvGrpSpPr>
        <p:cNvPr id="1" name=""/>
        <p:cNvGrpSpPr/>
        <p:nvPr/>
      </p:nvGrpSpPr>
      <p:grpSpPr>
        <a:xfrm>
          <a:off x="0" y="0"/>
          <a:ext cx="0" cy="0"/>
          <a:chOff x="0" y="0"/>
          <a:chExt cx="0" cy="0"/>
        </a:xfrm>
      </p:grpSpPr>
      <p:sp>
        <p:nvSpPr>
          <p:cNvPr id="5" name="Rektangel 4"/>
          <p:cNvSpPr/>
          <p:nvPr/>
        </p:nvSpPr>
        <p:spPr>
          <a:xfrm>
            <a:off x="478367" y="882651"/>
            <a:ext cx="10538884" cy="50186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9" name="Rubrik 1"/>
          <p:cNvSpPr>
            <a:spLocks noGrp="1"/>
          </p:cNvSpPr>
          <p:nvPr>
            <p:ph type="title"/>
          </p:nvPr>
        </p:nvSpPr>
        <p:spPr>
          <a:xfrm>
            <a:off x="479190" y="93502"/>
            <a:ext cx="10538721" cy="719999"/>
          </a:xfrm>
        </p:spPr>
        <p:txBody>
          <a:bodyPr/>
          <a:lstStyle>
            <a:lvl1pPr>
              <a:defRPr>
                <a:solidFill>
                  <a:schemeClr val="accent3"/>
                </a:solidFill>
              </a:defRPr>
            </a:lvl1pPr>
          </a:lstStyle>
          <a:p>
            <a:r>
              <a:rPr lang="sv-SE" dirty="0"/>
              <a:t>Klicka här för att ändra format</a:t>
            </a:r>
          </a:p>
        </p:txBody>
      </p:sp>
      <p:sp>
        <p:nvSpPr>
          <p:cNvPr id="14" name="Platshållare för text 2"/>
          <p:cNvSpPr>
            <a:spLocks noGrp="1"/>
          </p:cNvSpPr>
          <p:nvPr>
            <p:ph type="body" idx="1"/>
          </p:nvPr>
        </p:nvSpPr>
        <p:spPr>
          <a:xfrm>
            <a:off x="697345" y="5337759"/>
            <a:ext cx="9601844" cy="469592"/>
          </a:xfrm>
        </p:spPr>
        <p:txBody>
          <a:bodyPr anchor="ctr">
            <a:normAutofit/>
          </a:bodyPr>
          <a:lstStyle>
            <a:lvl1pPr marL="0" indent="0">
              <a:buNone/>
              <a:defRPr sz="1600" b="0">
                <a:solidFill>
                  <a:srgbClr val="000000"/>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sv-SE"/>
              <a:t>Klicka här för att ändra format på bakgrundstexten</a:t>
            </a:r>
          </a:p>
        </p:txBody>
      </p:sp>
      <p:sp>
        <p:nvSpPr>
          <p:cNvPr id="15" name="Platshållare för innehåll 4"/>
          <p:cNvSpPr>
            <a:spLocks noGrp="1"/>
          </p:cNvSpPr>
          <p:nvPr>
            <p:ph sz="quarter" idx="10"/>
          </p:nvPr>
        </p:nvSpPr>
        <p:spPr>
          <a:xfrm>
            <a:off x="478367" y="883062"/>
            <a:ext cx="10538884" cy="437374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21010049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Rubrik och utfallande innehåll">
    <p:spTree>
      <p:nvGrpSpPr>
        <p:cNvPr id="1" name=""/>
        <p:cNvGrpSpPr/>
        <p:nvPr/>
      </p:nvGrpSpPr>
      <p:grpSpPr>
        <a:xfrm>
          <a:off x="0" y="0"/>
          <a:ext cx="0" cy="0"/>
          <a:chOff x="0" y="0"/>
          <a:chExt cx="0" cy="0"/>
        </a:xfrm>
      </p:grpSpPr>
      <p:sp>
        <p:nvSpPr>
          <p:cNvPr id="4" name="Rektangel 3"/>
          <p:cNvSpPr/>
          <p:nvPr/>
        </p:nvSpPr>
        <p:spPr>
          <a:xfrm>
            <a:off x="478367" y="882651"/>
            <a:ext cx="10538884" cy="50186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2" name="Rubrik 1"/>
          <p:cNvSpPr>
            <a:spLocks noGrp="1"/>
          </p:cNvSpPr>
          <p:nvPr>
            <p:ph type="title"/>
          </p:nvPr>
        </p:nvSpPr>
        <p:spPr/>
        <p:txBody>
          <a:bodyPr/>
          <a:lstStyle>
            <a:lvl1pPr>
              <a:defRPr>
                <a:solidFill>
                  <a:schemeClr val="accent3"/>
                </a:solidFill>
              </a:defRPr>
            </a:lvl1pPr>
          </a:lstStyle>
          <a:p>
            <a:r>
              <a:rPr lang="sv-SE" dirty="0"/>
              <a:t>Klicka här för att ändra format</a:t>
            </a:r>
          </a:p>
        </p:txBody>
      </p:sp>
      <p:sp>
        <p:nvSpPr>
          <p:cNvPr id="5" name="Platshållare för innehåll 4"/>
          <p:cNvSpPr>
            <a:spLocks noGrp="1"/>
          </p:cNvSpPr>
          <p:nvPr>
            <p:ph sz="quarter" idx="10"/>
          </p:nvPr>
        </p:nvSpPr>
        <p:spPr>
          <a:xfrm>
            <a:off x="478367" y="883062"/>
            <a:ext cx="10538884" cy="501820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7334718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Utfallande innehåll">
    <p:spTree>
      <p:nvGrpSpPr>
        <p:cNvPr id="1" name=""/>
        <p:cNvGrpSpPr/>
        <p:nvPr/>
      </p:nvGrpSpPr>
      <p:grpSpPr>
        <a:xfrm>
          <a:off x="0" y="0"/>
          <a:ext cx="0" cy="0"/>
          <a:chOff x="0" y="0"/>
          <a:chExt cx="0" cy="0"/>
        </a:xfrm>
      </p:grpSpPr>
      <p:sp>
        <p:nvSpPr>
          <p:cNvPr id="3" name="Rektangel 2"/>
          <p:cNvSpPr/>
          <p:nvPr/>
        </p:nvSpPr>
        <p:spPr>
          <a:xfrm>
            <a:off x="478367" y="488951"/>
            <a:ext cx="10538884" cy="54123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4" name="Platshållare för innehåll 4"/>
          <p:cNvSpPr>
            <a:spLocks noGrp="1"/>
          </p:cNvSpPr>
          <p:nvPr>
            <p:ph sz="quarter" idx="10"/>
          </p:nvPr>
        </p:nvSpPr>
        <p:spPr>
          <a:xfrm>
            <a:off x="478367" y="488280"/>
            <a:ext cx="10538884" cy="541298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3323395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Utfallande innehåll med bildtext">
    <p:spTree>
      <p:nvGrpSpPr>
        <p:cNvPr id="1" name=""/>
        <p:cNvGrpSpPr/>
        <p:nvPr/>
      </p:nvGrpSpPr>
      <p:grpSpPr>
        <a:xfrm>
          <a:off x="0" y="0"/>
          <a:ext cx="0" cy="0"/>
          <a:chOff x="0" y="0"/>
          <a:chExt cx="0" cy="0"/>
        </a:xfrm>
      </p:grpSpPr>
      <p:sp>
        <p:nvSpPr>
          <p:cNvPr id="4" name="Rektangel 3"/>
          <p:cNvSpPr/>
          <p:nvPr/>
        </p:nvSpPr>
        <p:spPr>
          <a:xfrm>
            <a:off x="478367" y="488951"/>
            <a:ext cx="10538884" cy="54123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5" name="Platshållare för text 2"/>
          <p:cNvSpPr>
            <a:spLocks noGrp="1"/>
          </p:cNvSpPr>
          <p:nvPr>
            <p:ph type="body" idx="1"/>
          </p:nvPr>
        </p:nvSpPr>
        <p:spPr>
          <a:xfrm>
            <a:off x="697345" y="5337759"/>
            <a:ext cx="9601844" cy="469592"/>
          </a:xfrm>
        </p:spPr>
        <p:txBody>
          <a:bodyPr anchor="ctr">
            <a:normAutofit/>
          </a:bodyPr>
          <a:lstStyle>
            <a:lvl1pPr marL="0" indent="0">
              <a:buNone/>
              <a:defRPr sz="1600" b="0">
                <a:solidFill>
                  <a:srgbClr val="000000"/>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sv-SE"/>
              <a:t>Klicka här för att ändra format på bakgrundstexten</a:t>
            </a:r>
          </a:p>
        </p:txBody>
      </p:sp>
      <p:sp>
        <p:nvSpPr>
          <p:cNvPr id="6" name="Platshållare för innehåll 4"/>
          <p:cNvSpPr>
            <a:spLocks noGrp="1"/>
          </p:cNvSpPr>
          <p:nvPr>
            <p:ph sz="quarter" idx="10"/>
          </p:nvPr>
        </p:nvSpPr>
        <p:spPr>
          <a:xfrm>
            <a:off x="478367" y="488280"/>
            <a:ext cx="10538884" cy="475813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691169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textinnehåll">
    <p:spTree>
      <p:nvGrpSpPr>
        <p:cNvPr id="1" name=""/>
        <p:cNvGrpSpPr/>
        <p:nvPr/>
      </p:nvGrpSpPr>
      <p:grpSpPr>
        <a:xfrm>
          <a:off x="0" y="0"/>
          <a:ext cx="0" cy="0"/>
          <a:chOff x="0" y="0"/>
          <a:chExt cx="0" cy="0"/>
        </a:xfrm>
      </p:grpSpPr>
      <p:sp>
        <p:nvSpPr>
          <p:cNvPr id="4" name="Rektangel 3"/>
          <p:cNvSpPr/>
          <p:nvPr/>
        </p:nvSpPr>
        <p:spPr>
          <a:xfrm>
            <a:off x="478367" y="882651"/>
            <a:ext cx="10538884" cy="50186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5" name="Rektangel 4"/>
          <p:cNvSpPr/>
          <p:nvPr/>
        </p:nvSpPr>
        <p:spPr>
          <a:xfrm>
            <a:off x="478367" y="882651"/>
            <a:ext cx="10538884" cy="50186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2" name="Rubrik 1"/>
          <p:cNvSpPr>
            <a:spLocks noGrp="1"/>
          </p:cNvSpPr>
          <p:nvPr>
            <p:ph type="title"/>
          </p:nvPr>
        </p:nvSpPr>
        <p:spPr>
          <a:xfrm>
            <a:off x="479190" y="93500"/>
            <a:ext cx="10538721" cy="685671"/>
          </a:xfrm>
        </p:spPr>
        <p:txBody>
          <a:bodyPr>
            <a:normAutofit/>
          </a:bodyPr>
          <a:lstStyle>
            <a:lvl1pPr>
              <a:defRPr sz="3200">
                <a:solidFill>
                  <a:schemeClr val="accent3"/>
                </a:solidFill>
              </a:defRPr>
            </a:lvl1pPr>
          </a:lstStyle>
          <a:p>
            <a:r>
              <a:rPr lang="sv-SE" dirty="0"/>
              <a:t>Klicka här för att ändra format</a:t>
            </a:r>
          </a:p>
        </p:txBody>
      </p:sp>
      <p:sp>
        <p:nvSpPr>
          <p:cNvPr id="9" name="Platshållare för text 8"/>
          <p:cNvSpPr>
            <a:spLocks noGrp="1"/>
          </p:cNvSpPr>
          <p:nvPr>
            <p:ph type="body" sz="quarter" idx="10"/>
          </p:nvPr>
        </p:nvSpPr>
        <p:spPr>
          <a:xfrm>
            <a:off x="986367" y="1375834"/>
            <a:ext cx="9374717" cy="3953933"/>
          </a:xfrm>
        </p:spPr>
        <p:txBody>
          <a:bodyPr/>
          <a:lstStyle>
            <a:lvl1pPr marL="0" indent="0">
              <a:buNone/>
              <a:defRPr/>
            </a:lvl1pPr>
            <a:lvl2pPr marL="609585" indent="0">
              <a:buNone/>
              <a:defRPr/>
            </a:lvl2pPr>
            <a:lvl3pPr marL="1219170" indent="0">
              <a:buNone/>
              <a:defRPr/>
            </a:lvl3pPr>
            <a:lvl4pPr marL="1828754" indent="0">
              <a:buNone/>
              <a:defRPr/>
            </a:lvl4pPr>
            <a:lvl5pPr marL="2438339" indent="0">
              <a:buNone/>
              <a:defRPr/>
            </a:lvl5pPr>
          </a:lstStyle>
          <a:p>
            <a:pPr lvl="0"/>
            <a:r>
              <a:rPr lang="sv-SE"/>
              <a:t>Klicka här för att ändra format på bakgrundstexten</a:t>
            </a:r>
          </a:p>
        </p:txBody>
      </p:sp>
    </p:spTree>
    <p:extLst>
      <p:ext uri="{BB962C8B-B14F-4D97-AF65-F5344CB8AC3E}">
        <p14:creationId xmlns:p14="http://schemas.microsoft.com/office/powerpoint/2010/main" val="1591602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Rubrikbild">
    <p:spTree>
      <p:nvGrpSpPr>
        <p:cNvPr id="1" name=""/>
        <p:cNvGrpSpPr/>
        <p:nvPr/>
      </p:nvGrpSpPr>
      <p:grpSpPr>
        <a:xfrm>
          <a:off x="0" y="0"/>
          <a:ext cx="0" cy="0"/>
          <a:chOff x="0" y="0"/>
          <a:chExt cx="0" cy="0"/>
        </a:xfrm>
      </p:grpSpPr>
      <p:sp>
        <p:nvSpPr>
          <p:cNvPr id="5" name="Rektangel 4"/>
          <p:cNvSpPr/>
          <p:nvPr/>
        </p:nvSpPr>
        <p:spPr>
          <a:xfrm>
            <a:off x="478367" y="488951"/>
            <a:ext cx="10538884" cy="54123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6" name="Rektangel 5"/>
          <p:cNvSpPr/>
          <p:nvPr/>
        </p:nvSpPr>
        <p:spPr>
          <a:xfrm>
            <a:off x="478367" y="488951"/>
            <a:ext cx="10538884" cy="54123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2" name="Rubrik 1"/>
          <p:cNvSpPr>
            <a:spLocks noGrp="1"/>
          </p:cNvSpPr>
          <p:nvPr>
            <p:ph type="ctrTitle"/>
          </p:nvPr>
        </p:nvSpPr>
        <p:spPr>
          <a:xfrm>
            <a:off x="997281" y="945393"/>
            <a:ext cx="5309404" cy="2483608"/>
          </a:xfrm>
        </p:spPr>
        <p:txBody>
          <a:bodyPr anchor="b">
            <a:normAutofit/>
          </a:bodyPr>
          <a:lstStyle>
            <a:lvl1pPr>
              <a:defRPr sz="3733">
                <a:solidFill>
                  <a:schemeClr val="accent3"/>
                </a:solidFill>
              </a:defRPr>
            </a:lvl1pPr>
          </a:lstStyle>
          <a:p>
            <a:r>
              <a:rPr lang="sv-SE" dirty="0"/>
              <a:t>Klicka här för att ändra format</a:t>
            </a:r>
          </a:p>
        </p:txBody>
      </p:sp>
      <p:sp>
        <p:nvSpPr>
          <p:cNvPr id="3" name="Underrubrik 2"/>
          <p:cNvSpPr>
            <a:spLocks noGrp="1"/>
          </p:cNvSpPr>
          <p:nvPr>
            <p:ph type="subTitle" idx="1"/>
          </p:nvPr>
        </p:nvSpPr>
        <p:spPr>
          <a:xfrm>
            <a:off x="997281" y="3886200"/>
            <a:ext cx="5309404" cy="1495272"/>
          </a:xfrm>
        </p:spPr>
        <p:txBody>
          <a:bodyPr>
            <a:normAutofit/>
          </a:bodyPr>
          <a:lstStyle>
            <a:lvl1pPr marL="0" indent="0" algn="l">
              <a:buNone/>
              <a:defRPr sz="2133" b="0">
                <a:solidFill>
                  <a:schemeClr val="tx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sv-SE"/>
              <a:t>Klicka här för att ändra format på underrubrik i bakgrunden</a:t>
            </a:r>
            <a:endParaRPr lang="sv-SE" dirty="0"/>
          </a:p>
        </p:txBody>
      </p:sp>
      <p:sp>
        <p:nvSpPr>
          <p:cNvPr id="10" name="Platshållare för innehåll 9"/>
          <p:cNvSpPr>
            <a:spLocks noGrp="1"/>
          </p:cNvSpPr>
          <p:nvPr>
            <p:ph sz="quarter" idx="10"/>
          </p:nvPr>
        </p:nvSpPr>
        <p:spPr>
          <a:xfrm>
            <a:off x="6822018" y="488281"/>
            <a:ext cx="4195893" cy="541257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937919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4" name="Rektangel 3"/>
          <p:cNvSpPr/>
          <p:nvPr/>
        </p:nvSpPr>
        <p:spPr>
          <a:xfrm>
            <a:off x="478367" y="882651"/>
            <a:ext cx="10538884" cy="50186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5" name="Rektangel 4"/>
          <p:cNvSpPr/>
          <p:nvPr/>
        </p:nvSpPr>
        <p:spPr>
          <a:xfrm>
            <a:off x="478367" y="882651"/>
            <a:ext cx="10538884" cy="50186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2" name="Rubrik 1"/>
          <p:cNvSpPr>
            <a:spLocks noGrp="1"/>
          </p:cNvSpPr>
          <p:nvPr>
            <p:ph type="title"/>
          </p:nvPr>
        </p:nvSpPr>
        <p:spPr>
          <a:xfrm>
            <a:off x="479190" y="93500"/>
            <a:ext cx="10538721" cy="685671"/>
          </a:xfrm>
        </p:spPr>
        <p:txBody>
          <a:bodyPr>
            <a:normAutofit/>
          </a:bodyPr>
          <a:lstStyle>
            <a:lvl1pPr>
              <a:defRPr sz="3200">
                <a:solidFill>
                  <a:schemeClr val="accent3"/>
                </a:solidFill>
              </a:defRPr>
            </a:lvl1pPr>
          </a:lstStyle>
          <a:p>
            <a:r>
              <a:rPr lang="sv-SE" dirty="0"/>
              <a:t>Klicka här för att ändra format</a:t>
            </a:r>
          </a:p>
        </p:txBody>
      </p:sp>
      <p:sp>
        <p:nvSpPr>
          <p:cNvPr id="3" name="Platshållare för innehåll 2"/>
          <p:cNvSpPr>
            <a:spLocks noGrp="1"/>
          </p:cNvSpPr>
          <p:nvPr>
            <p:ph idx="1"/>
          </p:nvPr>
        </p:nvSpPr>
        <p:spPr>
          <a:xfrm>
            <a:off x="986891" y="1360951"/>
            <a:ext cx="9536484" cy="40516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63513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vå innehållsdelar">
    <p:spTree>
      <p:nvGrpSpPr>
        <p:cNvPr id="1" name=""/>
        <p:cNvGrpSpPr/>
        <p:nvPr/>
      </p:nvGrpSpPr>
      <p:grpSpPr>
        <a:xfrm>
          <a:off x="0" y="0"/>
          <a:ext cx="0" cy="0"/>
          <a:chOff x="0" y="0"/>
          <a:chExt cx="0" cy="0"/>
        </a:xfrm>
      </p:grpSpPr>
      <p:sp>
        <p:nvSpPr>
          <p:cNvPr id="5" name="Rektangel 4"/>
          <p:cNvSpPr/>
          <p:nvPr/>
        </p:nvSpPr>
        <p:spPr>
          <a:xfrm>
            <a:off x="478367" y="882651"/>
            <a:ext cx="10538884" cy="50186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6" name="Rektangel 5"/>
          <p:cNvSpPr/>
          <p:nvPr/>
        </p:nvSpPr>
        <p:spPr>
          <a:xfrm>
            <a:off x="478367" y="882651"/>
            <a:ext cx="10538884" cy="50186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2" name="Rubrik 1"/>
          <p:cNvSpPr>
            <a:spLocks noGrp="1"/>
          </p:cNvSpPr>
          <p:nvPr>
            <p:ph type="title"/>
          </p:nvPr>
        </p:nvSpPr>
        <p:spPr/>
        <p:txBody>
          <a:bodyPr/>
          <a:lstStyle>
            <a:lvl1pPr>
              <a:defRPr>
                <a:solidFill>
                  <a:schemeClr val="accent3"/>
                </a:solidFill>
              </a:defRPr>
            </a:lvl1pPr>
          </a:lstStyle>
          <a:p>
            <a:r>
              <a:rPr lang="sv-SE" dirty="0"/>
              <a:t>Klicka här för att ändra format</a:t>
            </a:r>
          </a:p>
        </p:txBody>
      </p:sp>
      <p:sp>
        <p:nvSpPr>
          <p:cNvPr id="7" name="Platshållare för innehåll 9"/>
          <p:cNvSpPr>
            <a:spLocks noGrp="1"/>
          </p:cNvSpPr>
          <p:nvPr>
            <p:ph sz="quarter" idx="12"/>
          </p:nvPr>
        </p:nvSpPr>
        <p:spPr>
          <a:xfrm>
            <a:off x="6822018" y="883061"/>
            <a:ext cx="4195893" cy="501820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innehåll 9"/>
          <p:cNvSpPr>
            <a:spLocks noGrp="1"/>
          </p:cNvSpPr>
          <p:nvPr>
            <p:ph sz="quarter" idx="10"/>
          </p:nvPr>
        </p:nvSpPr>
        <p:spPr>
          <a:xfrm>
            <a:off x="955726" y="1360952"/>
            <a:ext cx="5327220" cy="407246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564250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Rubrik och innehåll med bildtext">
    <p:spTree>
      <p:nvGrpSpPr>
        <p:cNvPr id="1" name=""/>
        <p:cNvGrpSpPr/>
        <p:nvPr/>
      </p:nvGrpSpPr>
      <p:grpSpPr>
        <a:xfrm>
          <a:off x="0" y="0"/>
          <a:ext cx="0" cy="0"/>
          <a:chOff x="0" y="0"/>
          <a:chExt cx="0" cy="0"/>
        </a:xfrm>
      </p:grpSpPr>
      <p:sp>
        <p:nvSpPr>
          <p:cNvPr id="5" name="Rektangel 4"/>
          <p:cNvSpPr/>
          <p:nvPr/>
        </p:nvSpPr>
        <p:spPr>
          <a:xfrm>
            <a:off x="478367" y="882651"/>
            <a:ext cx="10538884" cy="50186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6" name="Rektangel 5"/>
          <p:cNvSpPr/>
          <p:nvPr/>
        </p:nvSpPr>
        <p:spPr>
          <a:xfrm>
            <a:off x="478367" y="882651"/>
            <a:ext cx="10538884" cy="50186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9" name="Rubrik 1"/>
          <p:cNvSpPr>
            <a:spLocks noGrp="1"/>
          </p:cNvSpPr>
          <p:nvPr>
            <p:ph type="title"/>
          </p:nvPr>
        </p:nvSpPr>
        <p:spPr>
          <a:xfrm>
            <a:off x="479190" y="93502"/>
            <a:ext cx="10538721" cy="719999"/>
          </a:xfrm>
        </p:spPr>
        <p:txBody>
          <a:bodyPr/>
          <a:lstStyle>
            <a:lvl1pPr>
              <a:defRPr>
                <a:solidFill>
                  <a:schemeClr val="accent3"/>
                </a:solidFill>
              </a:defRPr>
            </a:lvl1pPr>
          </a:lstStyle>
          <a:p>
            <a:r>
              <a:rPr lang="sv-SE" dirty="0"/>
              <a:t>Klicka här för att ändra format</a:t>
            </a:r>
          </a:p>
        </p:txBody>
      </p:sp>
      <p:sp>
        <p:nvSpPr>
          <p:cNvPr id="14" name="Platshållare för text 2"/>
          <p:cNvSpPr>
            <a:spLocks noGrp="1"/>
          </p:cNvSpPr>
          <p:nvPr>
            <p:ph type="body" idx="1"/>
          </p:nvPr>
        </p:nvSpPr>
        <p:spPr>
          <a:xfrm>
            <a:off x="697345" y="5337759"/>
            <a:ext cx="9601844" cy="469592"/>
          </a:xfrm>
        </p:spPr>
        <p:txBody>
          <a:bodyPr anchor="ctr">
            <a:normAutofit/>
          </a:bodyPr>
          <a:lstStyle>
            <a:lvl1pPr marL="0" indent="0">
              <a:buNone/>
              <a:defRPr sz="1600" b="0">
                <a:solidFill>
                  <a:srgbClr val="000000"/>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sv-SE"/>
              <a:t>Klicka här för att ändra format på bakgrundstexten</a:t>
            </a:r>
          </a:p>
        </p:txBody>
      </p:sp>
      <p:sp>
        <p:nvSpPr>
          <p:cNvPr id="15" name="Platshållare för innehåll 4"/>
          <p:cNvSpPr>
            <a:spLocks noGrp="1"/>
          </p:cNvSpPr>
          <p:nvPr>
            <p:ph sz="quarter" idx="10"/>
          </p:nvPr>
        </p:nvSpPr>
        <p:spPr>
          <a:xfrm>
            <a:off x="478367" y="883062"/>
            <a:ext cx="10538884" cy="437374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411913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Rubrik och utfallande innehåll">
    <p:spTree>
      <p:nvGrpSpPr>
        <p:cNvPr id="1" name=""/>
        <p:cNvGrpSpPr/>
        <p:nvPr/>
      </p:nvGrpSpPr>
      <p:grpSpPr>
        <a:xfrm>
          <a:off x="0" y="0"/>
          <a:ext cx="0" cy="0"/>
          <a:chOff x="0" y="0"/>
          <a:chExt cx="0" cy="0"/>
        </a:xfrm>
      </p:grpSpPr>
      <p:sp>
        <p:nvSpPr>
          <p:cNvPr id="4" name="Rektangel 3"/>
          <p:cNvSpPr/>
          <p:nvPr/>
        </p:nvSpPr>
        <p:spPr>
          <a:xfrm>
            <a:off x="478367" y="882651"/>
            <a:ext cx="10538884" cy="50186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6" name="Rektangel 5"/>
          <p:cNvSpPr/>
          <p:nvPr/>
        </p:nvSpPr>
        <p:spPr>
          <a:xfrm>
            <a:off x="478367" y="882651"/>
            <a:ext cx="10538884" cy="50186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2" name="Rubrik 1"/>
          <p:cNvSpPr>
            <a:spLocks noGrp="1"/>
          </p:cNvSpPr>
          <p:nvPr>
            <p:ph type="title"/>
          </p:nvPr>
        </p:nvSpPr>
        <p:spPr/>
        <p:txBody>
          <a:bodyPr/>
          <a:lstStyle>
            <a:lvl1pPr>
              <a:defRPr>
                <a:solidFill>
                  <a:schemeClr val="accent3"/>
                </a:solidFill>
              </a:defRPr>
            </a:lvl1pPr>
          </a:lstStyle>
          <a:p>
            <a:r>
              <a:rPr lang="sv-SE" dirty="0"/>
              <a:t>Klicka här för att ändra format</a:t>
            </a:r>
          </a:p>
        </p:txBody>
      </p:sp>
      <p:sp>
        <p:nvSpPr>
          <p:cNvPr id="5" name="Platshållare för innehåll 4"/>
          <p:cNvSpPr>
            <a:spLocks noGrp="1"/>
          </p:cNvSpPr>
          <p:nvPr>
            <p:ph sz="quarter" idx="10"/>
          </p:nvPr>
        </p:nvSpPr>
        <p:spPr>
          <a:xfrm>
            <a:off x="478367" y="883062"/>
            <a:ext cx="10538884" cy="501820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35258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Utfallande innehåll">
    <p:spTree>
      <p:nvGrpSpPr>
        <p:cNvPr id="1" name=""/>
        <p:cNvGrpSpPr/>
        <p:nvPr/>
      </p:nvGrpSpPr>
      <p:grpSpPr>
        <a:xfrm>
          <a:off x="0" y="0"/>
          <a:ext cx="0" cy="0"/>
          <a:chOff x="0" y="0"/>
          <a:chExt cx="0" cy="0"/>
        </a:xfrm>
      </p:grpSpPr>
      <p:sp>
        <p:nvSpPr>
          <p:cNvPr id="3" name="Rektangel 2"/>
          <p:cNvSpPr/>
          <p:nvPr/>
        </p:nvSpPr>
        <p:spPr>
          <a:xfrm>
            <a:off x="478367" y="488951"/>
            <a:ext cx="10538884" cy="54123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5" name="Rektangel 4"/>
          <p:cNvSpPr/>
          <p:nvPr/>
        </p:nvSpPr>
        <p:spPr>
          <a:xfrm>
            <a:off x="478367" y="488951"/>
            <a:ext cx="10538884" cy="54123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4" name="Platshållare för innehåll 4"/>
          <p:cNvSpPr>
            <a:spLocks noGrp="1"/>
          </p:cNvSpPr>
          <p:nvPr>
            <p:ph sz="quarter" idx="10"/>
          </p:nvPr>
        </p:nvSpPr>
        <p:spPr>
          <a:xfrm>
            <a:off x="478367" y="488280"/>
            <a:ext cx="10538884" cy="541298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521139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Utfallande innehåll med bildtext">
    <p:spTree>
      <p:nvGrpSpPr>
        <p:cNvPr id="1" name=""/>
        <p:cNvGrpSpPr/>
        <p:nvPr/>
      </p:nvGrpSpPr>
      <p:grpSpPr>
        <a:xfrm>
          <a:off x="0" y="0"/>
          <a:ext cx="0" cy="0"/>
          <a:chOff x="0" y="0"/>
          <a:chExt cx="0" cy="0"/>
        </a:xfrm>
      </p:grpSpPr>
      <p:sp>
        <p:nvSpPr>
          <p:cNvPr id="4" name="Rektangel 3"/>
          <p:cNvSpPr/>
          <p:nvPr/>
        </p:nvSpPr>
        <p:spPr>
          <a:xfrm>
            <a:off x="478367" y="488951"/>
            <a:ext cx="10538884" cy="54123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7" name="Rektangel 6"/>
          <p:cNvSpPr/>
          <p:nvPr/>
        </p:nvSpPr>
        <p:spPr>
          <a:xfrm>
            <a:off x="478367" y="488951"/>
            <a:ext cx="10538884" cy="54123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5" name="Platshållare för text 2"/>
          <p:cNvSpPr>
            <a:spLocks noGrp="1"/>
          </p:cNvSpPr>
          <p:nvPr>
            <p:ph type="body" idx="1"/>
          </p:nvPr>
        </p:nvSpPr>
        <p:spPr>
          <a:xfrm>
            <a:off x="697345" y="5337759"/>
            <a:ext cx="9601844" cy="469592"/>
          </a:xfrm>
        </p:spPr>
        <p:txBody>
          <a:bodyPr anchor="ctr">
            <a:normAutofit/>
          </a:bodyPr>
          <a:lstStyle>
            <a:lvl1pPr marL="0" indent="0">
              <a:buNone/>
              <a:defRPr sz="1600" b="0">
                <a:solidFill>
                  <a:srgbClr val="000000"/>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sv-SE"/>
              <a:t>Klicka här för att ändra format på bakgrundstexten</a:t>
            </a:r>
          </a:p>
        </p:txBody>
      </p:sp>
      <p:sp>
        <p:nvSpPr>
          <p:cNvPr id="6" name="Platshållare för innehåll 4"/>
          <p:cNvSpPr>
            <a:spLocks noGrp="1"/>
          </p:cNvSpPr>
          <p:nvPr>
            <p:ph sz="quarter" idx="10"/>
          </p:nvPr>
        </p:nvSpPr>
        <p:spPr>
          <a:xfrm>
            <a:off x="478367" y="488280"/>
            <a:ext cx="10538884" cy="475813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6327917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7" name="Platshållare för rubrik 1"/>
          <p:cNvSpPr>
            <a:spLocks noGrp="1"/>
          </p:cNvSpPr>
          <p:nvPr>
            <p:ph type="title"/>
          </p:nvPr>
        </p:nvSpPr>
        <p:spPr bwMode="auto">
          <a:xfrm>
            <a:off x="478367" y="93133"/>
            <a:ext cx="10538884" cy="719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sv-SE" altLang="sv-SE" dirty="0"/>
              <a:t>Klicka här för att ändra format</a:t>
            </a:r>
          </a:p>
        </p:txBody>
      </p:sp>
      <p:sp>
        <p:nvSpPr>
          <p:cNvPr id="1028" name="Platshållare för text 2"/>
          <p:cNvSpPr>
            <a:spLocks noGrp="1"/>
          </p:cNvSpPr>
          <p:nvPr>
            <p:ph type="body" idx="1"/>
          </p:nvPr>
        </p:nvSpPr>
        <p:spPr bwMode="auto">
          <a:xfrm>
            <a:off x="988485" y="1367367"/>
            <a:ext cx="9552516" cy="4080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ltLang="sv-SE"/>
              <a:t>Klicka här för att ändra format på bakgrundstexten</a:t>
            </a:r>
          </a:p>
          <a:p>
            <a:pPr lvl="1"/>
            <a:r>
              <a:rPr lang="sv-SE" altLang="sv-SE"/>
              <a:t>Nivå två</a:t>
            </a:r>
          </a:p>
          <a:p>
            <a:pPr lvl="2"/>
            <a:r>
              <a:rPr lang="sv-SE" altLang="sv-SE"/>
              <a:t>Nivå tre</a:t>
            </a:r>
          </a:p>
          <a:p>
            <a:pPr lvl="3"/>
            <a:r>
              <a:rPr lang="sv-SE" altLang="sv-SE"/>
              <a:t>Nivå fyra</a:t>
            </a:r>
          </a:p>
          <a:p>
            <a:pPr lvl="4"/>
            <a:r>
              <a:rPr lang="sv-SE" altLang="sv-SE"/>
              <a:t>Nivå fem</a:t>
            </a:r>
          </a:p>
        </p:txBody>
      </p:sp>
      <p:sp>
        <p:nvSpPr>
          <p:cNvPr id="1029" name="textruta 7"/>
          <p:cNvSpPr txBox="1">
            <a:spLocks noChangeArrowheads="1"/>
          </p:cNvSpPr>
          <p:nvPr/>
        </p:nvSpPr>
        <p:spPr bwMode="auto">
          <a:xfrm>
            <a:off x="478368" y="6461497"/>
            <a:ext cx="940963" cy="246221"/>
          </a:xfrm>
          <a:prstGeom prst="rect">
            <a:avLst/>
          </a:prstGeom>
          <a:noFill/>
          <a:ln>
            <a:noFill/>
          </a:ln>
          <a:extLst>
            <a:ext uri="{909E8E84-426E-40dd-AFC4-6F175D3DCCD1}"/>
            <a:ext uri="{91240B29-F687-4f45-9708-019B960494DF}"/>
          </a:extLst>
        </p:spPr>
        <p:txBody>
          <a:bodyPr wrap="none" lIns="0" tIns="0" rIns="0" bIns="0" anchor="b">
            <a:spAutoFit/>
          </a:bodyPr>
          <a:lstStyle>
            <a:lvl1pPr>
              <a:defRPr>
                <a:solidFill>
                  <a:schemeClr val="tx1"/>
                </a:solidFill>
                <a:latin typeface="Century Gothic" charset="0"/>
                <a:ea typeface="ＭＳ Ｐゴシック" charset="0"/>
                <a:cs typeface="ＭＳ Ｐゴシック" charset="0"/>
              </a:defRPr>
            </a:lvl1pPr>
            <a:lvl2pPr marL="742950" indent="-285750">
              <a:defRPr>
                <a:solidFill>
                  <a:schemeClr val="tx1"/>
                </a:solidFill>
                <a:latin typeface="Century Gothic" charset="0"/>
                <a:ea typeface="ＭＳ Ｐゴシック" charset="0"/>
              </a:defRPr>
            </a:lvl2pPr>
            <a:lvl3pPr marL="1143000" indent="-228600">
              <a:defRPr>
                <a:solidFill>
                  <a:schemeClr val="tx1"/>
                </a:solidFill>
                <a:latin typeface="Century Gothic" charset="0"/>
                <a:ea typeface="ＭＳ Ｐゴシック" charset="0"/>
              </a:defRPr>
            </a:lvl3pPr>
            <a:lvl4pPr marL="1600200" indent="-228600">
              <a:defRPr>
                <a:solidFill>
                  <a:schemeClr val="tx1"/>
                </a:solidFill>
                <a:latin typeface="Century Gothic" charset="0"/>
                <a:ea typeface="ＭＳ Ｐゴシック" charset="0"/>
              </a:defRPr>
            </a:lvl4pPr>
            <a:lvl5pPr marL="2057400" indent="-228600">
              <a:defRPr>
                <a:solidFill>
                  <a:schemeClr val="tx1"/>
                </a:solidFill>
                <a:latin typeface="Century Gothic" charset="0"/>
                <a:ea typeface="ＭＳ Ｐゴシック" charset="0"/>
              </a:defRPr>
            </a:lvl5pPr>
            <a:lvl6pPr marL="2514600" indent="-228600" fontAlgn="base">
              <a:spcBef>
                <a:spcPct val="0"/>
              </a:spcBef>
              <a:spcAft>
                <a:spcPct val="0"/>
              </a:spcAft>
              <a:defRPr>
                <a:solidFill>
                  <a:schemeClr val="tx1"/>
                </a:solidFill>
                <a:latin typeface="Century Gothic" charset="0"/>
                <a:ea typeface="ＭＳ Ｐゴシック" charset="0"/>
              </a:defRPr>
            </a:lvl6pPr>
            <a:lvl7pPr marL="2971800" indent="-228600" fontAlgn="base">
              <a:spcBef>
                <a:spcPct val="0"/>
              </a:spcBef>
              <a:spcAft>
                <a:spcPct val="0"/>
              </a:spcAft>
              <a:defRPr>
                <a:solidFill>
                  <a:schemeClr val="tx1"/>
                </a:solidFill>
                <a:latin typeface="Century Gothic" charset="0"/>
                <a:ea typeface="ＭＳ Ｐゴシック" charset="0"/>
              </a:defRPr>
            </a:lvl7pPr>
            <a:lvl8pPr marL="3429000" indent="-228600" fontAlgn="base">
              <a:spcBef>
                <a:spcPct val="0"/>
              </a:spcBef>
              <a:spcAft>
                <a:spcPct val="0"/>
              </a:spcAft>
              <a:defRPr>
                <a:solidFill>
                  <a:schemeClr val="tx1"/>
                </a:solidFill>
                <a:latin typeface="Century Gothic" charset="0"/>
                <a:ea typeface="ＭＳ Ｐゴシック" charset="0"/>
              </a:defRPr>
            </a:lvl8pPr>
            <a:lvl9pPr marL="3886200" indent="-228600" fontAlgn="base">
              <a:spcBef>
                <a:spcPct val="0"/>
              </a:spcBef>
              <a:spcAft>
                <a:spcPct val="0"/>
              </a:spcAft>
              <a:defRPr>
                <a:solidFill>
                  <a:schemeClr val="tx1"/>
                </a:solidFill>
                <a:latin typeface="Century Gothic" charset="0"/>
                <a:ea typeface="ＭＳ Ｐゴシック" charset="0"/>
              </a:defRPr>
            </a:lvl9pPr>
          </a:lstStyle>
          <a:p>
            <a:pPr eaLnBrk="1" hangingPunct="1">
              <a:defRPr/>
            </a:pPr>
            <a:r>
              <a:rPr lang="sv-SE" sz="1600" b="1">
                <a:solidFill>
                  <a:schemeClr val="bg1"/>
                </a:solidFill>
              </a:rPr>
              <a:t>orebro.se</a:t>
            </a:r>
          </a:p>
        </p:txBody>
      </p:sp>
      <p:pic>
        <p:nvPicPr>
          <p:cNvPr id="1030" name="Bildobjekt 5"/>
          <p:cNvPicPr>
            <a:picLocks noChangeAspect="1"/>
          </p:cNvPicPr>
          <p:nvPr/>
        </p:nvPicPr>
        <p:blipFill>
          <a:blip r:embed="rId17">
            <a:extLst>
              <a:ext uri="{28A0092B-C50C-407E-A947-70E740481C1C}">
                <a14:useLocalDpi xmlns:a14="http://schemas.microsoft.com/office/drawing/2010/main" val="0"/>
              </a:ext>
            </a:extLst>
          </a:blip>
          <a:stretch>
            <a:fillRect/>
          </a:stretch>
        </p:blipFill>
        <p:spPr bwMode="auto">
          <a:xfrm>
            <a:off x="0" y="5871855"/>
            <a:ext cx="12192000" cy="959104"/>
          </a:xfrm>
          <a:prstGeom prst="rect">
            <a:avLst/>
          </a:prstGeom>
          <a:solidFill>
            <a:schemeClr val="bg2"/>
          </a:solidFill>
          <a:ln>
            <a:noFill/>
          </a:ln>
          <a:extLst/>
        </p:spPr>
      </p:pic>
      <p:sp>
        <p:nvSpPr>
          <p:cNvPr id="1031" name="textruta 6"/>
          <p:cNvSpPr txBox="1">
            <a:spLocks noChangeArrowheads="1"/>
          </p:cNvSpPr>
          <p:nvPr/>
        </p:nvSpPr>
        <p:spPr bwMode="auto">
          <a:xfrm>
            <a:off x="478368" y="6436445"/>
            <a:ext cx="940963" cy="246221"/>
          </a:xfrm>
          <a:prstGeom prst="rect">
            <a:avLst/>
          </a:prstGeom>
          <a:noFill/>
          <a:ln>
            <a:noFill/>
          </a:ln>
          <a:extLst>
            <a:ext uri="{909E8E84-426E-40dd-AFC4-6F175D3DCCD1}"/>
            <a:ext uri="{91240B29-F687-4f45-9708-019B960494DF}"/>
          </a:extLst>
        </p:spPr>
        <p:txBody>
          <a:bodyPr wrap="none" lIns="0" tIns="0" rIns="0" bIns="0" anchor="b">
            <a:spAutoFit/>
          </a:bodyPr>
          <a:lstStyle>
            <a:lvl1pPr>
              <a:defRPr>
                <a:solidFill>
                  <a:schemeClr val="tx1"/>
                </a:solidFill>
                <a:latin typeface="Century Gothic" charset="0"/>
                <a:ea typeface="ＭＳ Ｐゴシック" charset="0"/>
                <a:cs typeface="ＭＳ Ｐゴシック" charset="0"/>
              </a:defRPr>
            </a:lvl1pPr>
            <a:lvl2pPr marL="742950" indent="-285750">
              <a:defRPr>
                <a:solidFill>
                  <a:schemeClr val="tx1"/>
                </a:solidFill>
                <a:latin typeface="Century Gothic" charset="0"/>
                <a:ea typeface="ＭＳ Ｐゴシック" charset="0"/>
              </a:defRPr>
            </a:lvl2pPr>
            <a:lvl3pPr marL="1143000" indent="-228600">
              <a:defRPr>
                <a:solidFill>
                  <a:schemeClr val="tx1"/>
                </a:solidFill>
                <a:latin typeface="Century Gothic" charset="0"/>
                <a:ea typeface="ＭＳ Ｐゴシック" charset="0"/>
              </a:defRPr>
            </a:lvl3pPr>
            <a:lvl4pPr marL="1600200" indent="-228600">
              <a:defRPr>
                <a:solidFill>
                  <a:schemeClr val="tx1"/>
                </a:solidFill>
                <a:latin typeface="Century Gothic" charset="0"/>
                <a:ea typeface="ＭＳ Ｐゴシック" charset="0"/>
              </a:defRPr>
            </a:lvl4pPr>
            <a:lvl5pPr marL="2057400" indent="-228600">
              <a:defRPr>
                <a:solidFill>
                  <a:schemeClr val="tx1"/>
                </a:solidFill>
                <a:latin typeface="Century Gothic" charset="0"/>
                <a:ea typeface="ＭＳ Ｐゴシック" charset="0"/>
              </a:defRPr>
            </a:lvl5pPr>
            <a:lvl6pPr marL="2514600" indent="-228600" fontAlgn="base">
              <a:spcBef>
                <a:spcPct val="0"/>
              </a:spcBef>
              <a:spcAft>
                <a:spcPct val="0"/>
              </a:spcAft>
              <a:defRPr>
                <a:solidFill>
                  <a:schemeClr val="tx1"/>
                </a:solidFill>
                <a:latin typeface="Century Gothic" charset="0"/>
                <a:ea typeface="ＭＳ Ｐゴシック" charset="0"/>
              </a:defRPr>
            </a:lvl6pPr>
            <a:lvl7pPr marL="2971800" indent="-228600" fontAlgn="base">
              <a:spcBef>
                <a:spcPct val="0"/>
              </a:spcBef>
              <a:spcAft>
                <a:spcPct val="0"/>
              </a:spcAft>
              <a:defRPr>
                <a:solidFill>
                  <a:schemeClr val="tx1"/>
                </a:solidFill>
                <a:latin typeface="Century Gothic" charset="0"/>
                <a:ea typeface="ＭＳ Ｐゴシック" charset="0"/>
              </a:defRPr>
            </a:lvl7pPr>
            <a:lvl8pPr marL="3429000" indent="-228600" fontAlgn="base">
              <a:spcBef>
                <a:spcPct val="0"/>
              </a:spcBef>
              <a:spcAft>
                <a:spcPct val="0"/>
              </a:spcAft>
              <a:defRPr>
                <a:solidFill>
                  <a:schemeClr val="tx1"/>
                </a:solidFill>
                <a:latin typeface="Century Gothic" charset="0"/>
                <a:ea typeface="ＭＳ Ｐゴシック" charset="0"/>
              </a:defRPr>
            </a:lvl8pPr>
            <a:lvl9pPr marL="3886200" indent="-228600" fontAlgn="base">
              <a:spcBef>
                <a:spcPct val="0"/>
              </a:spcBef>
              <a:spcAft>
                <a:spcPct val="0"/>
              </a:spcAft>
              <a:defRPr>
                <a:solidFill>
                  <a:schemeClr val="tx1"/>
                </a:solidFill>
                <a:latin typeface="Century Gothic" charset="0"/>
                <a:ea typeface="ＭＳ Ｐゴシック" charset="0"/>
              </a:defRPr>
            </a:lvl9pPr>
          </a:lstStyle>
          <a:p>
            <a:pPr eaLnBrk="1" hangingPunct="1">
              <a:defRPr/>
            </a:pPr>
            <a:r>
              <a:rPr lang="sv-SE" sz="1600" b="1" dirty="0">
                <a:solidFill>
                  <a:schemeClr val="bg1"/>
                </a:solidFill>
              </a:rPr>
              <a:t>orebro.se</a:t>
            </a:r>
          </a:p>
        </p:txBody>
      </p:sp>
    </p:spTree>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Lst>
  <p:txStyles>
    <p:titleStyle>
      <a:lvl1pPr algn="l" defTabSz="609585" rtl="0" eaLnBrk="1" fontAlgn="base" hangingPunct="1">
        <a:spcBef>
          <a:spcPct val="0"/>
        </a:spcBef>
        <a:spcAft>
          <a:spcPct val="0"/>
        </a:spcAft>
        <a:defRPr sz="3200" b="1" kern="1200">
          <a:solidFill>
            <a:schemeClr val="accent3"/>
          </a:solidFill>
          <a:latin typeface="+mj-lt"/>
          <a:ea typeface="ＭＳ Ｐゴシック" charset="0"/>
          <a:cs typeface="ＭＳ Ｐゴシック" charset="0"/>
        </a:defRPr>
      </a:lvl1pPr>
      <a:lvl2pPr algn="l" defTabSz="609585" rtl="0" eaLnBrk="1" fontAlgn="base" hangingPunct="1">
        <a:spcBef>
          <a:spcPct val="0"/>
        </a:spcBef>
        <a:spcAft>
          <a:spcPct val="0"/>
        </a:spcAft>
        <a:defRPr sz="3200" b="1">
          <a:solidFill>
            <a:schemeClr val="accent1"/>
          </a:solidFill>
          <a:latin typeface="Century Gothic" charset="0"/>
          <a:ea typeface="ＭＳ Ｐゴシック" charset="0"/>
          <a:cs typeface="ＭＳ Ｐゴシック" charset="0"/>
        </a:defRPr>
      </a:lvl2pPr>
      <a:lvl3pPr algn="l" defTabSz="609585" rtl="0" eaLnBrk="1" fontAlgn="base" hangingPunct="1">
        <a:spcBef>
          <a:spcPct val="0"/>
        </a:spcBef>
        <a:spcAft>
          <a:spcPct val="0"/>
        </a:spcAft>
        <a:defRPr sz="3200" b="1">
          <a:solidFill>
            <a:schemeClr val="accent1"/>
          </a:solidFill>
          <a:latin typeface="Century Gothic" charset="0"/>
          <a:ea typeface="ＭＳ Ｐゴシック" charset="0"/>
          <a:cs typeface="ＭＳ Ｐゴシック" charset="0"/>
        </a:defRPr>
      </a:lvl3pPr>
      <a:lvl4pPr algn="l" defTabSz="609585" rtl="0" eaLnBrk="1" fontAlgn="base" hangingPunct="1">
        <a:spcBef>
          <a:spcPct val="0"/>
        </a:spcBef>
        <a:spcAft>
          <a:spcPct val="0"/>
        </a:spcAft>
        <a:defRPr sz="3200" b="1">
          <a:solidFill>
            <a:schemeClr val="accent1"/>
          </a:solidFill>
          <a:latin typeface="Century Gothic" charset="0"/>
          <a:ea typeface="ＭＳ Ｐゴシック" charset="0"/>
          <a:cs typeface="ＭＳ Ｐゴシック" charset="0"/>
        </a:defRPr>
      </a:lvl4pPr>
      <a:lvl5pPr algn="l" defTabSz="609585" rtl="0" eaLnBrk="1" fontAlgn="base" hangingPunct="1">
        <a:spcBef>
          <a:spcPct val="0"/>
        </a:spcBef>
        <a:spcAft>
          <a:spcPct val="0"/>
        </a:spcAft>
        <a:defRPr sz="3200" b="1">
          <a:solidFill>
            <a:schemeClr val="accent1"/>
          </a:solidFill>
          <a:latin typeface="Century Gothic" charset="0"/>
          <a:ea typeface="ＭＳ Ｐゴシック" charset="0"/>
          <a:cs typeface="ＭＳ Ｐゴシック" charset="0"/>
        </a:defRPr>
      </a:lvl5pPr>
      <a:lvl6pPr marL="609585" algn="l" defTabSz="609585" rtl="0" eaLnBrk="1" fontAlgn="base" hangingPunct="1">
        <a:spcBef>
          <a:spcPct val="0"/>
        </a:spcBef>
        <a:spcAft>
          <a:spcPct val="0"/>
        </a:spcAft>
        <a:defRPr sz="3200" b="1">
          <a:solidFill>
            <a:schemeClr val="accent1"/>
          </a:solidFill>
          <a:latin typeface="Century Gothic" charset="0"/>
          <a:ea typeface="ＭＳ Ｐゴシック" charset="0"/>
          <a:cs typeface="ＭＳ Ｐゴシック" charset="0"/>
        </a:defRPr>
      </a:lvl6pPr>
      <a:lvl7pPr marL="1219170" algn="l" defTabSz="609585" rtl="0" eaLnBrk="1" fontAlgn="base" hangingPunct="1">
        <a:spcBef>
          <a:spcPct val="0"/>
        </a:spcBef>
        <a:spcAft>
          <a:spcPct val="0"/>
        </a:spcAft>
        <a:defRPr sz="3200" b="1">
          <a:solidFill>
            <a:schemeClr val="accent1"/>
          </a:solidFill>
          <a:latin typeface="Century Gothic" charset="0"/>
          <a:ea typeface="ＭＳ Ｐゴシック" charset="0"/>
          <a:cs typeface="ＭＳ Ｐゴシック" charset="0"/>
        </a:defRPr>
      </a:lvl7pPr>
      <a:lvl8pPr marL="1828754" algn="l" defTabSz="609585" rtl="0" eaLnBrk="1" fontAlgn="base" hangingPunct="1">
        <a:spcBef>
          <a:spcPct val="0"/>
        </a:spcBef>
        <a:spcAft>
          <a:spcPct val="0"/>
        </a:spcAft>
        <a:defRPr sz="3200" b="1">
          <a:solidFill>
            <a:schemeClr val="accent1"/>
          </a:solidFill>
          <a:latin typeface="Century Gothic" charset="0"/>
          <a:ea typeface="ＭＳ Ｐゴシック" charset="0"/>
          <a:cs typeface="ＭＳ Ｐゴシック" charset="0"/>
        </a:defRPr>
      </a:lvl8pPr>
      <a:lvl9pPr marL="2438339" algn="l" defTabSz="609585" rtl="0" eaLnBrk="1" fontAlgn="base" hangingPunct="1">
        <a:spcBef>
          <a:spcPct val="0"/>
        </a:spcBef>
        <a:spcAft>
          <a:spcPct val="0"/>
        </a:spcAft>
        <a:defRPr sz="3200" b="1">
          <a:solidFill>
            <a:schemeClr val="accent1"/>
          </a:solidFill>
          <a:latin typeface="Century Gothic" charset="0"/>
          <a:ea typeface="ＭＳ Ｐゴシック" charset="0"/>
          <a:cs typeface="ＭＳ Ｐゴシック" charset="0"/>
        </a:defRPr>
      </a:lvl9pPr>
    </p:titleStyle>
    <p:bodyStyle>
      <a:lvl1pPr marL="457189" indent="-457189" algn="l" defTabSz="609585" rtl="0" eaLnBrk="1" fontAlgn="base" hangingPunct="1">
        <a:lnSpc>
          <a:spcPct val="110000"/>
        </a:lnSpc>
        <a:spcBef>
          <a:spcPct val="20000"/>
        </a:spcBef>
        <a:spcAft>
          <a:spcPct val="0"/>
        </a:spcAft>
        <a:buFont typeface="Arial" panose="020B0604020202020204" pitchFamily="34" charset="0"/>
        <a:buChar char="•"/>
        <a:defRPr kern="1200">
          <a:solidFill>
            <a:schemeClr val="tx1"/>
          </a:solidFill>
          <a:latin typeface="+mn-lt"/>
          <a:ea typeface="ＭＳ Ｐゴシック" charset="0"/>
          <a:cs typeface="ＭＳ Ｐゴシック" charset="0"/>
        </a:defRPr>
      </a:lvl1pPr>
      <a:lvl2pPr marL="990575" indent="-380990" algn="l" defTabSz="609585" rtl="0" eaLnBrk="1" fontAlgn="base" hangingPunct="1">
        <a:lnSpc>
          <a:spcPct val="110000"/>
        </a:lnSpc>
        <a:spcBef>
          <a:spcPct val="20000"/>
        </a:spcBef>
        <a:spcAft>
          <a:spcPct val="0"/>
        </a:spcAft>
        <a:buFont typeface="Arial" panose="020B0604020202020204" pitchFamily="34" charset="0"/>
        <a:buChar char="–"/>
        <a:defRPr sz="2133" kern="1200">
          <a:solidFill>
            <a:schemeClr val="tx1"/>
          </a:solidFill>
          <a:latin typeface="+mn-lt"/>
          <a:ea typeface="ＭＳ Ｐゴシック" charset="0"/>
          <a:cs typeface="+mn-cs"/>
        </a:defRPr>
      </a:lvl2pPr>
      <a:lvl3pPr marL="1523962" indent="-304792" algn="l" defTabSz="609585" rtl="0" eaLnBrk="1" fontAlgn="base" hangingPunct="1">
        <a:lnSpc>
          <a:spcPct val="110000"/>
        </a:lnSpc>
        <a:spcBef>
          <a:spcPct val="20000"/>
        </a:spcBef>
        <a:spcAft>
          <a:spcPct val="0"/>
        </a:spcAft>
        <a:buFont typeface="Arial" panose="020B0604020202020204" pitchFamily="34" charset="0"/>
        <a:buChar char="•"/>
        <a:defRPr sz="1867" kern="1200">
          <a:solidFill>
            <a:schemeClr val="tx1"/>
          </a:solidFill>
          <a:latin typeface="+mn-lt"/>
          <a:ea typeface="ＭＳ Ｐゴシック" charset="0"/>
          <a:cs typeface="+mn-cs"/>
        </a:defRPr>
      </a:lvl3pPr>
      <a:lvl4pPr marL="2133547" indent="-304792" algn="l" defTabSz="609585" rtl="0" eaLnBrk="1" fontAlgn="base" hangingPunct="1">
        <a:lnSpc>
          <a:spcPct val="110000"/>
        </a:lnSpc>
        <a:spcBef>
          <a:spcPct val="20000"/>
        </a:spcBef>
        <a:spcAft>
          <a:spcPct val="0"/>
        </a:spcAft>
        <a:buFont typeface="Arial" panose="020B0604020202020204" pitchFamily="34" charset="0"/>
        <a:buChar char="–"/>
        <a:defRPr sz="1600" kern="1200">
          <a:solidFill>
            <a:schemeClr val="tx1"/>
          </a:solidFill>
          <a:latin typeface="+mn-lt"/>
          <a:ea typeface="ＭＳ Ｐゴシック" charset="0"/>
          <a:cs typeface="+mn-cs"/>
        </a:defRPr>
      </a:lvl4pPr>
      <a:lvl5pPr marL="2743131" indent="-304792" algn="l" defTabSz="609585" rtl="0" eaLnBrk="1" fontAlgn="base" hangingPunct="1">
        <a:lnSpc>
          <a:spcPct val="110000"/>
        </a:lnSpc>
        <a:spcBef>
          <a:spcPct val="20000"/>
        </a:spcBef>
        <a:spcAft>
          <a:spcPct val="0"/>
        </a:spcAft>
        <a:buFont typeface="Arial" panose="020B0604020202020204" pitchFamily="34" charset="0"/>
        <a:buChar char="»"/>
        <a:defRPr sz="1600" kern="1200">
          <a:solidFill>
            <a:schemeClr val="tx1"/>
          </a:solidFill>
          <a:latin typeface="+mn-lt"/>
          <a:ea typeface="ＭＳ Ｐゴシック" charset="0"/>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sv-S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mailto:jenny.tahvanainen@orebro.s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hyperlink" Target="mailto:jenny.tahvanainen@orebro.s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8.jpg"/><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dirty="0"/>
              <a:t>Inspirationslådor</a:t>
            </a:r>
          </a:p>
        </p:txBody>
      </p:sp>
      <p:sp>
        <p:nvSpPr>
          <p:cNvPr id="4" name="Platshållare för text 3"/>
          <p:cNvSpPr>
            <a:spLocks noGrp="1"/>
          </p:cNvSpPr>
          <p:nvPr>
            <p:ph type="body" idx="1"/>
          </p:nvPr>
        </p:nvSpPr>
        <p:spPr/>
        <p:txBody>
          <a:bodyPr/>
          <a:lstStyle/>
          <a:p>
            <a:endParaRPr lang="sv-SE" dirty="0"/>
          </a:p>
          <a:p>
            <a:r>
              <a:rPr lang="sv-SE" dirty="0"/>
              <a:t>Workshop i digitalisering förskola och skola</a:t>
            </a:r>
          </a:p>
        </p:txBody>
      </p:sp>
      <p:pic>
        <p:nvPicPr>
          <p:cNvPr id="5" name="Bildobjekt 4"/>
          <p:cNvPicPr>
            <a:picLocks noChangeAspect="1"/>
          </p:cNvPicPr>
          <p:nvPr/>
        </p:nvPicPr>
        <p:blipFill>
          <a:blip r:embed="rId3"/>
          <a:stretch>
            <a:fillRect/>
          </a:stretch>
        </p:blipFill>
        <p:spPr>
          <a:xfrm>
            <a:off x="515154" y="4121175"/>
            <a:ext cx="10457645" cy="1862418"/>
          </a:xfrm>
          <a:prstGeom prst="rect">
            <a:avLst/>
          </a:prstGeom>
        </p:spPr>
      </p:pic>
    </p:spTree>
    <p:extLst>
      <p:ext uri="{BB962C8B-B14F-4D97-AF65-F5344CB8AC3E}">
        <p14:creationId xmlns:p14="http://schemas.microsoft.com/office/powerpoint/2010/main" val="13398998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5F84AFC-8CC9-4E33-8D52-97AFAD6373C8}"/>
              </a:ext>
            </a:extLst>
          </p:cNvPr>
          <p:cNvSpPr>
            <a:spLocks noGrp="1"/>
          </p:cNvSpPr>
          <p:nvPr>
            <p:ph type="title"/>
          </p:nvPr>
        </p:nvSpPr>
        <p:spPr/>
        <p:txBody>
          <a:bodyPr/>
          <a:lstStyle/>
          <a:p>
            <a:endParaRPr lang="sv-SE"/>
          </a:p>
        </p:txBody>
      </p:sp>
      <p:sp>
        <p:nvSpPr>
          <p:cNvPr id="3" name="Platshållare för text 2">
            <a:extLst>
              <a:ext uri="{FF2B5EF4-FFF2-40B4-BE49-F238E27FC236}">
                <a16:creationId xmlns:a16="http://schemas.microsoft.com/office/drawing/2014/main" id="{971BCA2C-2C60-475B-8E68-D42D0EDC98EC}"/>
              </a:ext>
            </a:extLst>
          </p:cNvPr>
          <p:cNvSpPr>
            <a:spLocks noGrp="1"/>
          </p:cNvSpPr>
          <p:nvPr>
            <p:ph type="body" sz="quarter" idx="10"/>
          </p:nvPr>
        </p:nvSpPr>
        <p:spPr>
          <a:xfrm>
            <a:off x="761284" y="2144069"/>
            <a:ext cx="9374717" cy="3648449"/>
          </a:xfrm>
        </p:spPr>
        <p:txBody>
          <a:bodyPr/>
          <a:lstStyle/>
          <a:p>
            <a:r>
              <a:rPr lang="sv-SE" sz="2000" b="1" dirty="0"/>
              <a:t>Jenny Tahvanainen</a:t>
            </a:r>
          </a:p>
          <a:p>
            <a:r>
              <a:rPr lang="sv-SE" dirty="0"/>
              <a:t>Förvaltningen förskola och skola</a:t>
            </a:r>
          </a:p>
          <a:p>
            <a:r>
              <a:rPr lang="sv-SE" dirty="0"/>
              <a:t>Enheten för systematiskt kvalitetsarbete</a:t>
            </a:r>
          </a:p>
          <a:p>
            <a:r>
              <a:rPr lang="sv-SE" dirty="0"/>
              <a:t>Verksamhetsutvecklare pedagogisk stöd/</a:t>
            </a:r>
          </a:p>
          <a:p>
            <a:r>
              <a:rPr lang="sv-SE" dirty="0"/>
              <a:t>Objektspecialist inom förskolan</a:t>
            </a:r>
          </a:p>
          <a:p>
            <a:r>
              <a:rPr lang="sv-SE" dirty="0"/>
              <a:t>019 - 21 15 90</a:t>
            </a:r>
          </a:p>
          <a:p>
            <a:r>
              <a:rPr lang="sv-SE" dirty="0">
                <a:hlinkClick r:id="rId2"/>
              </a:rPr>
              <a:t>jenny.tahvanainen@orebro.se</a:t>
            </a:r>
            <a:r>
              <a:rPr lang="sv-SE" dirty="0"/>
              <a:t> </a:t>
            </a:r>
          </a:p>
          <a:p>
            <a:endParaRPr lang="sv-SE" dirty="0"/>
          </a:p>
          <a:p>
            <a:endParaRPr lang="sv-SE" dirty="0"/>
          </a:p>
          <a:p>
            <a:r>
              <a:rPr lang="sv-SE" dirty="0" err="1"/>
              <a:t>Powerpointen</a:t>
            </a:r>
            <a:r>
              <a:rPr lang="sv-SE" dirty="0"/>
              <a:t> kommer att finnas på pedagogorebro.se</a:t>
            </a:r>
          </a:p>
        </p:txBody>
      </p:sp>
      <p:pic>
        <p:nvPicPr>
          <p:cNvPr id="5" name="Bildobjekt 4">
            <a:extLst>
              <a:ext uri="{FF2B5EF4-FFF2-40B4-BE49-F238E27FC236}">
                <a16:creationId xmlns:a16="http://schemas.microsoft.com/office/drawing/2014/main" id="{D81C3C29-EC1E-4F68-9FEA-454F44D4C117}"/>
              </a:ext>
            </a:extLst>
          </p:cNvPr>
          <p:cNvPicPr>
            <a:picLocks noChangeAspect="1"/>
          </p:cNvPicPr>
          <p:nvPr/>
        </p:nvPicPr>
        <p:blipFill rotWithShape="1">
          <a:blip r:embed="rId3"/>
          <a:srcRect t="14789" b="13160"/>
          <a:stretch/>
        </p:blipFill>
        <p:spPr>
          <a:xfrm>
            <a:off x="6096000" y="1234294"/>
            <a:ext cx="4265084" cy="4097361"/>
          </a:xfrm>
          <a:prstGeom prst="rect">
            <a:avLst/>
          </a:prstGeom>
        </p:spPr>
      </p:pic>
      <p:sp>
        <p:nvSpPr>
          <p:cNvPr id="4" name="Rektangel 3">
            <a:extLst>
              <a:ext uri="{FF2B5EF4-FFF2-40B4-BE49-F238E27FC236}">
                <a16:creationId xmlns:a16="http://schemas.microsoft.com/office/drawing/2014/main" id="{B50D1395-3249-4BA4-874B-E02B26D4D7EC}"/>
              </a:ext>
            </a:extLst>
          </p:cNvPr>
          <p:cNvSpPr/>
          <p:nvPr/>
        </p:nvSpPr>
        <p:spPr>
          <a:xfrm>
            <a:off x="3067076" y="6379260"/>
            <a:ext cx="5860900" cy="369332"/>
          </a:xfrm>
          <a:prstGeom prst="rect">
            <a:avLst/>
          </a:prstGeom>
        </p:spPr>
        <p:txBody>
          <a:bodyPr wrap="none">
            <a:spAutoFit/>
          </a:bodyPr>
          <a:lstStyle/>
          <a:p>
            <a:r>
              <a:rPr lang="fi-FI" dirty="0">
                <a:solidFill>
                  <a:schemeClr val="bg1"/>
                </a:solidFill>
              </a:rPr>
              <a:t>Jenny Tahvanainen </a:t>
            </a:r>
            <a:r>
              <a:rPr lang="fi-FI" dirty="0" err="1">
                <a:solidFill>
                  <a:schemeClr val="bg1"/>
                </a:solidFill>
              </a:rPr>
              <a:t>jenny.tahvanainen@orebro.se</a:t>
            </a:r>
            <a:r>
              <a:rPr lang="fi-FI" dirty="0">
                <a:solidFill>
                  <a:schemeClr val="bg1"/>
                </a:solidFill>
              </a:rPr>
              <a:t> </a:t>
            </a:r>
          </a:p>
        </p:txBody>
      </p:sp>
    </p:spTree>
    <p:extLst>
      <p:ext uri="{BB962C8B-B14F-4D97-AF65-F5344CB8AC3E}">
        <p14:creationId xmlns:p14="http://schemas.microsoft.com/office/powerpoint/2010/main" val="1212651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3649835-8498-4F4C-9EC2-CC8956434C4C}"/>
              </a:ext>
            </a:extLst>
          </p:cNvPr>
          <p:cNvSpPr>
            <a:spLocks noGrp="1"/>
          </p:cNvSpPr>
          <p:nvPr>
            <p:ph type="title"/>
          </p:nvPr>
        </p:nvSpPr>
        <p:spPr/>
        <p:txBody>
          <a:bodyPr/>
          <a:lstStyle/>
          <a:p>
            <a:endParaRPr lang="sv-SE" dirty="0"/>
          </a:p>
        </p:txBody>
      </p:sp>
      <p:pic>
        <p:nvPicPr>
          <p:cNvPr id="6" name="Platshållare för innehåll 5">
            <a:extLst>
              <a:ext uri="{FF2B5EF4-FFF2-40B4-BE49-F238E27FC236}">
                <a16:creationId xmlns:a16="http://schemas.microsoft.com/office/drawing/2014/main" id="{3FF30C0C-0A3F-478B-9A93-20AA18BF9CE5}"/>
              </a:ext>
            </a:extLst>
          </p:cNvPr>
          <p:cNvPicPr>
            <a:picLocks noGrp="1" noChangeAspect="1"/>
          </p:cNvPicPr>
          <p:nvPr>
            <p:ph sz="quarter" idx="12"/>
          </p:nvPr>
        </p:nvPicPr>
        <p:blipFill>
          <a:blip r:embed="rId3"/>
          <a:stretch>
            <a:fillRect/>
          </a:stretch>
        </p:blipFill>
        <p:spPr>
          <a:xfrm>
            <a:off x="7441808" y="1360952"/>
            <a:ext cx="2866974" cy="3822632"/>
          </a:xfrm>
        </p:spPr>
      </p:pic>
      <p:sp>
        <p:nvSpPr>
          <p:cNvPr id="4" name="Platshållare för innehåll 3">
            <a:extLst>
              <a:ext uri="{FF2B5EF4-FFF2-40B4-BE49-F238E27FC236}">
                <a16:creationId xmlns:a16="http://schemas.microsoft.com/office/drawing/2014/main" id="{A6A69480-6ACB-406A-B483-5AA86CB56DE8}"/>
              </a:ext>
            </a:extLst>
          </p:cNvPr>
          <p:cNvSpPr>
            <a:spLocks noGrp="1"/>
          </p:cNvSpPr>
          <p:nvPr>
            <p:ph sz="quarter" idx="10"/>
          </p:nvPr>
        </p:nvSpPr>
        <p:spPr>
          <a:xfrm>
            <a:off x="955726" y="1079369"/>
            <a:ext cx="5327220" cy="4800926"/>
          </a:xfrm>
        </p:spPr>
        <p:txBody>
          <a:bodyPr/>
          <a:lstStyle/>
          <a:p>
            <a:pPr marL="0" indent="0">
              <a:buNone/>
            </a:pPr>
            <a:r>
              <a:rPr lang="sv-SE" b="1" dirty="0"/>
              <a:t>Jenny Tahvanainen</a:t>
            </a:r>
          </a:p>
          <a:p>
            <a:pPr marL="0" indent="0">
              <a:buNone/>
            </a:pPr>
            <a:endParaRPr lang="sv-SE" dirty="0"/>
          </a:p>
          <a:p>
            <a:pPr marL="0" indent="0">
              <a:buNone/>
            </a:pPr>
            <a:r>
              <a:rPr lang="sv-SE" dirty="0"/>
              <a:t>Förvaltning förskola och skola</a:t>
            </a:r>
          </a:p>
          <a:p>
            <a:pPr marL="0" indent="0">
              <a:buNone/>
            </a:pPr>
            <a:r>
              <a:rPr lang="sv-SE" dirty="0"/>
              <a:t>Enheten för systematiskt kvalitetsarbete, ESKA</a:t>
            </a:r>
          </a:p>
          <a:p>
            <a:pPr marL="0" indent="0">
              <a:buNone/>
            </a:pPr>
            <a:r>
              <a:rPr lang="sv-SE" dirty="0"/>
              <a:t>50% Verksamhetsutvecklare Pedagogiska stöd</a:t>
            </a:r>
          </a:p>
          <a:p>
            <a:pPr marL="0" indent="0">
              <a:buNone/>
            </a:pPr>
            <a:r>
              <a:rPr lang="sv-SE" dirty="0"/>
              <a:t>50% Objektspecialist digitalisering i förskola</a:t>
            </a:r>
          </a:p>
          <a:p>
            <a:pPr marL="0" indent="0">
              <a:buNone/>
            </a:pPr>
            <a:endParaRPr lang="sv-SE" dirty="0"/>
          </a:p>
          <a:p>
            <a:pPr marL="0" indent="0">
              <a:buNone/>
            </a:pPr>
            <a:r>
              <a:rPr lang="sv-SE" b="1" dirty="0"/>
              <a:t>Inspirationslådorna</a:t>
            </a:r>
          </a:p>
          <a:p>
            <a:pPr>
              <a:buFont typeface="+mj-lt"/>
              <a:buAutoNum type="arabicPeriod"/>
            </a:pPr>
            <a:r>
              <a:rPr lang="sv-SE" dirty="0"/>
              <a:t>Programmering</a:t>
            </a:r>
          </a:p>
          <a:p>
            <a:pPr>
              <a:buFont typeface="+mj-lt"/>
              <a:buAutoNum type="arabicPeriod"/>
            </a:pPr>
            <a:r>
              <a:rPr lang="sv-SE" dirty="0"/>
              <a:t>Naturvetenskap</a:t>
            </a:r>
          </a:p>
          <a:p>
            <a:pPr>
              <a:buFont typeface="+mj-lt"/>
              <a:buAutoNum type="arabicPeriod"/>
            </a:pPr>
            <a:r>
              <a:rPr lang="sv-SE" dirty="0"/>
              <a:t>OSMO</a:t>
            </a:r>
          </a:p>
          <a:p>
            <a:pPr>
              <a:buFont typeface="+mj-lt"/>
              <a:buAutoNum type="arabicPeriod"/>
            </a:pPr>
            <a:r>
              <a:rPr lang="sv-SE" dirty="0" err="1"/>
              <a:t>Quiver</a:t>
            </a:r>
            <a:endParaRPr lang="sv-SE" dirty="0"/>
          </a:p>
          <a:p>
            <a:pPr>
              <a:buFont typeface="+mj-lt"/>
              <a:buAutoNum type="arabicPeriod"/>
            </a:pPr>
            <a:r>
              <a:rPr lang="sv-SE" dirty="0"/>
              <a:t>QR koder</a:t>
            </a:r>
          </a:p>
          <a:p>
            <a:endParaRPr lang="sv-SE" dirty="0"/>
          </a:p>
          <a:p>
            <a:endParaRPr lang="sv-SE" dirty="0"/>
          </a:p>
          <a:p>
            <a:endParaRPr lang="sv-SE" dirty="0"/>
          </a:p>
        </p:txBody>
      </p:sp>
      <p:sp>
        <p:nvSpPr>
          <p:cNvPr id="3" name="textruta 2">
            <a:extLst>
              <a:ext uri="{FF2B5EF4-FFF2-40B4-BE49-F238E27FC236}">
                <a16:creationId xmlns:a16="http://schemas.microsoft.com/office/drawing/2014/main" id="{8C4262DE-B4F4-4330-83B9-DF5FF75FD2C0}"/>
              </a:ext>
            </a:extLst>
          </p:cNvPr>
          <p:cNvSpPr txBox="1"/>
          <p:nvPr/>
        </p:nvSpPr>
        <p:spPr>
          <a:xfrm>
            <a:off x="2812120" y="6416993"/>
            <a:ext cx="6063175" cy="369332"/>
          </a:xfrm>
          <a:prstGeom prst="rect">
            <a:avLst/>
          </a:prstGeom>
          <a:noFill/>
        </p:spPr>
        <p:txBody>
          <a:bodyPr wrap="square" rtlCol="0">
            <a:spAutoFit/>
          </a:bodyPr>
          <a:lstStyle/>
          <a:p>
            <a:r>
              <a:rPr lang="sv-SE" dirty="0">
                <a:solidFill>
                  <a:schemeClr val="bg1"/>
                </a:solidFill>
              </a:rPr>
              <a:t>Jenny Tahvanainen </a:t>
            </a:r>
            <a:r>
              <a:rPr lang="sv-SE" dirty="0">
                <a:solidFill>
                  <a:schemeClr val="bg1"/>
                </a:solidFill>
                <a:hlinkClick r:id="rId4"/>
              </a:rPr>
              <a:t>jenny.tahvanainen@orebro.se</a:t>
            </a:r>
            <a:r>
              <a:rPr lang="sv-SE" dirty="0">
                <a:solidFill>
                  <a:schemeClr val="bg1"/>
                </a:solidFill>
              </a:rPr>
              <a:t> </a:t>
            </a:r>
          </a:p>
        </p:txBody>
      </p:sp>
    </p:spTree>
    <p:extLst>
      <p:ext uri="{BB962C8B-B14F-4D97-AF65-F5344CB8AC3E}">
        <p14:creationId xmlns:p14="http://schemas.microsoft.com/office/powerpoint/2010/main" val="2631115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8052A38-AADF-4E54-B4C6-19A714111B23}"/>
              </a:ext>
            </a:extLst>
          </p:cNvPr>
          <p:cNvSpPr>
            <a:spLocks noGrp="1"/>
          </p:cNvSpPr>
          <p:nvPr>
            <p:ph type="title"/>
          </p:nvPr>
        </p:nvSpPr>
        <p:spPr/>
        <p:txBody>
          <a:bodyPr/>
          <a:lstStyle/>
          <a:p>
            <a:r>
              <a:rPr lang="sv-SE" dirty="0"/>
              <a:t>Programmering</a:t>
            </a:r>
          </a:p>
        </p:txBody>
      </p:sp>
      <p:pic>
        <p:nvPicPr>
          <p:cNvPr id="6" name="Platshållare för innehåll 5">
            <a:extLst>
              <a:ext uri="{FF2B5EF4-FFF2-40B4-BE49-F238E27FC236}">
                <a16:creationId xmlns:a16="http://schemas.microsoft.com/office/drawing/2014/main" id="{E39C8B2B-C547-4476-B87A-383161A28C3D}"/>
              </a:ext>
            </a:extLst>
          </p:cNvPr>
          <p:cNvPicPr>
            <a:picLocks noGrp="1" noChangeAspect="1"/>
          </p:cNvPicPr>
          <p:nvPr>
            <p:ph sz="quarter" idx="12"/>
          </p:nvPr>
        </p:nvPicPr>
        <p:blipFill>
          <a:blip r:embed="rId3"/>
          <a:stretch>
            <a:fillRect/>
          </a:stretch>
        </p:blipFill>
        <p:spPr>
          <a:xfrm>
            <a:off x="7075488" y="1827477"/>
            <a:ext cx="3203045" cy="3203045"/>
          </a:xfrm>
        </p:spPr>
      </p:pic>
      <p:sp>
        <p:nvSpPr>
          <p:cNvPr id="4" name="Platshållare för innehåll 3">
            <a:extLst>
              <a:ext uri="{FF2B5EF4-FFF2-40B4-BE49-F238E27FC236}">
                <a16:creationId xmlns:a16="http://schemas.microsoft.com/office/drawing/2014/main" id="{669D3774-BA5D-484C-BF61-A37476A217C9}"/>
              </a:ext>
            </a:extLst>
          </p:cNvPr>
          <p:cNvSpPr>
            <a:spLocks noGrp="1"/>
          </p:cNvSpPr>
          <p:nvPr>
            <p:ph sz="quarter" idx="10"/>
          </p:nvPr>
        </p:nvSpPr>
        <p:spPr/>
        <p:txBody>
          <a:bodyPr/>
          <a:lstStyle/>
          <a:p>
            <a:pPr marL="0" indent="0">
              <a:buNone/>
            </a:pPr>
            <a:r>
              <a:rPr lang="sv-SE" dirty="0"/>
              <a:t>Programmeringslådan utgår ifrån en </a:t>
            </a:r>
            <a:r>
              <a:rPr lang="sv-SE" dirty="0" err="1"/>
              <a:t>blue</a:t>
            </a:r>
            <a:r>
              <a:rPr lang="sv-SE" dirty="0"/>
              <a:t>-bot, men förespråkar egen fantasi att använda sig av både analog- och digitalprogrammering.</a:t>
            </a:r>
          </a:p>
          <a:p>
            <a:pPr marL="0" indent="0">
              <a:buNone/>
            </a:pPr>
            <a:endParaRPr lang="sv-SE" dirty="0"/>
          </a:p>
          <a:p>
            <a:pPr marL="0" indent="0">
              <a:buNone/>
            </a:pPr>
            <a:r>
              <a:rPr lang="sv-SE" b="1" dirty="0"/>
              <a:t>Varför programmering?</a:t>
            </a:r>
          </a:p>
          <a:p>
            <a:pPr>
              <a:buFontTx/>
              <a:buChar char="-"/>
            </a:pPr>
            <a:r>
              <a:rPr lang="sv-SE" dirty="0"/>
              <a:t>Utgå från läroplansmålen</a:t>
            </a:r>
          </a:p>
          <a:p>
            <a:pPr>
              <a:buFontTx/>
              <a:buChar char="-"/>
            </a:pPr>
            <a:r>
              <a:rPr lang="sv-SE" dirty="0"/>
              <a:t>Problemlösning tillsammans med sina kompisar</a:t>
            </a:r>
          </a:p>
          <a:p>
            <a:pPr>
              <a:buFontTx/>
              <a:buChar char="-"/>
            </a:pPr>
            <a:r>
              <a:rPr lang="sv-SE" dirty="0"/>
              <a:t>Lär sig framåt, bakåt, höger och vänster</a:t>
            </a:r>
          </a:p>
          <a:p>
            <a:pPr>
              <a:buFontTx/>
              <a:buChar char="-"/>
            </a:pPr>
            <a:r>
              <a:rPr lang="sv-SE" dirty="0"/>
              <a:t>Utforska tekniken tillsammans</a:t>
            </a:r>
          </a:p>
        </p:txBody>
      </p:sp>
      <p:sp>
        <p:nvSpPr>
          <p:cNvPr id="3" name="Rektangel 2">
            <a:extLst>
              <a:ext uri="{FF2B5EF4-FFF2-40B4-BE49-F238E27FC236}">
                <a16:creationId xmlns:a16="http://schemas.microsoft.com/office/drawing/2014/main" id="{54B5EB19-E557-429A-827E-EB463A85BD6D}"/>
              </a:ext>
            </a:extLst>
          </p:cNvPr>
          <p:cNvSpPr/>
          <p:nvPr/>
        </p:nvSpPr>
        <p:spPr>
          <a:xfrm>
            <a:off x="2817359" y="6395535"/>
            <a:ext cx="5860900" cy="369332"/>
          </a:xfrm>
          <a:prstGeom prst="rect">
            <a:avLst/>
          </a:prstGeom>
        </p:spPr>
        <p:txBody>
          <a:bodyPr wrap="none">
            <a:spAutoFit/>
          </a:bodyPr>
          <a:lstStyle/>
          <a:p>
            <a:r>
              <a:rPr lang="fi-FI" dirty="0">
                <a:solidFill>
                  <a:schemeClr val="bg1"/>
                </a:solidFill>
              </a:rPr>
              <a:t>Jenny Tahvanainen </a:t>
            </a:r>
            <a:r>
              <a:rPr lang="fi-FI" dirty="0" err="1">
                <a:solidFill>
                  <a:schemeClr val="bg1"/>
                </a:solidFill>
              </a:rPr>
              <a:t>jenny.tahvanainen@orebro.se</a:t>
            </a:r>
            <a:r>
              <a:rPr lang="fi-FI" dirty="0">
                <a:solidFill>
                  <a:schemeClr val="bg1"/>
                </a:solidFill>
              </a:rPr>
              <a:t> </a:t>
            </a:r>
          </a:p>
        </p:txBody>
      </p:sp>
    </p:spTree>
    <p:extLst>
      <p:ext uri="{BB962C8B-B14F-4D97-AF65-F5344CB8AC3E}">
        <p14:creationId xmlns:p14="http://schemas.microsoft.com/office/powerpoint/2010/main" val="2146417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A904D1-E624-4445-8847-F687F18BEC10}"/>
              </a:ext>
            </a:extLst>
          </p:cNvPr>
          <p:cNvSpPr>
            <a:spLocks noGrp="1"/>
          </p:cNvSpPr>
          <p:nvPr>
            <p:ph type="title"/>
          </p:nvPr>
        </p:nvSpPr>
        <p:spPr/>
        <p:txBody>
          <a:bodyPr/>
          <a:lstStyle/>
          <a:p>
            <a:r>
              <a:rPr lang="sv-SE" dirty="0"/>
              <a:t>Naturvetenskap – </a:t>
            </a:r>
            <a:r>
              <a:rPr lang="sv-SE" dirty="0" err="1"/>
              <a:t>Easi-scoope</a:t>
            </a:r>
            <a:endParaRPr lang="sv-SE" dirty="0"/>
          </a:p>
        </p:txBody>
      </p:sp>
      <p:pic>
        <p:nvPicPr>
          <p:cNvPr id="6" name="Platshållare för innehåll 5">
            <a:extLst>
              <a:ext uri="{FF2B5EF4-FFF2-40B4-BE49-F238E27FC236}">
                <a16:creationId xmlns:a16="http://schemas.microsoft.com/office/drawing/2014/main" id="{3EF1AD6A-4B62-4666-8639-3763D08B0318}"/>
              </a:ext>
            </a:extLst>
          </p:cNvPr>
          <p:cNvPicPr>
            <a:picLocks noGrp="1" noChangeAspect="1"/>
          </p:cNvPicPr>
          <p:nvPr>
            <p:ph sz="quarter" idx="12"/>
          </p:nvPr>
        </p:nvPicPr>
        <p:blipFill>
          <a:blip r:embed="rId3"/>
          <a:stretch>
            <a:fillRect/>
          </a:stretch>
        </p:blipFill>
        <p:spPr>
          <a:xfrm>
            <a:off x="7497062" y="1782809"/>
            <a:ext cx="1876425" cy="2428875"/>
          </a:xfrm>
        </p:spPr>
      </p:pic>
      <p:sp>
        <p:nvSpPr>
          <p:cNvPr id="4" name="Platshållare för innehåll 3">
            <a:extLst>
              <a:ext uri="{FF2B5EF4-FFF2-40B4-BE49-F238E27FC236}">
                <a16:creationId xmlns:a16="http://schemas.microsoft.com/office/drawing/2014/main" id="{97F5715F-5EAD-43D5-9B87-89D2F3982FDC}"/>
              </a:ext>
            </a:extLst>
          </p:cNvPr>
          <p:cNvSpPr>
            <a:spLocks noGrp="1"/>
          </p:cNvSpPr>
          <p:nvPr>
            <p:ph sz="quarter" idx="10"/>
          </p:nvPr>
        </p:nvSpPr>
        <p:spPr>
          <a:xfrm>
            <a:off x="768780" y="2118331"/>
            <a:ext cx="5327220" cy="2547660"/>
          </a:xfrm>
        </p:spPr>
        <p:txBody>
          <a:bodyPr/>
          <a:lstStyle/>
          <a:p>
            <a:pPr marL="0" indent="0">
              <a:buNone/>
            </a:pPr>
            <a:r>
              <a:rPr lang="sv-SE" dirty="0"/>
              <a:t>Naturvetenskapslådan innehåller både analoga och digitala verktyg till att utforska naturen i sin omgivning.</a:t>
            </a:r>
          </a:p>
          <a:p>
            <a:r>
              <a:rPr lang="sv-SE" dirty="0" err="1"/>
              <a:t>Bordercrossing</a:t>
            </a:r>
            <a:r>
              <a:rPr lang="sv-SE" dirty="0"/>
              <a:t> utställningen som finns nu i Örebro. Det är en möjlighet att fortsätta arbetet i sin egen verksamhet, även om man inte har verktygen än.</a:t>
            </a:r>
          </a:p>
        </p:txBody>
      </p:sp>
      <p:sp>
        <p:nvSpPr>
          <p:cNvPr id="3" name="Rektangel 2">
            <a:extLst>
              <a:ext uri="{FF2B5EF4-FFF2-40B4-BE49-F238E27FC236}">
                <a16:creationId xmlns:a16="http://schemas.microsoft.com/office/drawing/2014/main" id="{D686AE71-082F-4DA3-A681-60E68D64467E}"/>
              </a:ext>
            </a:extLst>
          </p:cNvPr>
          <p:cNvSpPr/>
          <p:nvPr/>
        </p:nvSpPr>
        <p:spPr>
          <a:xfrm>
            <a:off x="3165550" y="6395535"/>
            <a:ext cx="5860900" cy="369332"/>
          </a:xfrm>
          <a:prstGeom prst="rect">
            <a:avLst/>
          </a:prstGeom>
        </p:spPr>
        <p:txBody>
          <a:bodyPr wrap="none">
            <a:spAutoFit/>
          </a:bodyPr>
          <a:lstStyle/>
          <a:p>
            <a:r>
              <a:rPr lang="fi-FI" dirty="0">
                <a:solidFill>
                  <a:schemeClr val="bg1"/>
                </a:solidFill>
              </a:rPr>
              <a:t>Jenny Tahvanainen </a:t>
            </a:r>
            <a:r>
              <a:rPr lang="fi-FI" dirty="0" err="1">
                <a:solidFill>
                  <a:schemeClr val="bg1"/>
                </a:solidFill>
              </a:rPr>
              <a:t>jenny.tahvanainen@orebro.se</a:t>
            </a:r>
            <a:r>
              <a:rPr lang="fi-FI" dirty="0">
                <a:solidFill>
                  <a:schemeClr val="bg1"/>
                </a:solidFill>
              </a:rPr>
              <a:t> </a:t>
            </a:r>
          </a:p>
        </p:txBody>
      </p:sp>
    </p:spTree>
    <p:extLst>
      <p:ext uri="{BB962C8B-B14F-4D97-AF65-F5344CB8AC3E}">
        <p14:creationId xmlns:p14="http://schemas.microsoft.com/office/powerpoint/2010/main" val="19114297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DA8FECC-D999-4901-BB8F-C82B7D5B3B76}"/>
              </a:ext>
            </a:extLst>
          </p:cNvPr>
          <p:cNvSpPr>
            <a:spLocks noGrp="1"/>
          </p:cNvSpPr>
          <p:nvPr>
            <p:ph type="title"/>
          </p:nvPr>
        </p:nvSpPr>
        <p:spPr/>
        <p:txBody>
          <a:bodyPr/>
          <a:lstStyle/>
          <a:p>
            <a:r>
              <a:rPr lang="sv-SE" dirty="0"/>
              <a:t>Naturvetenskap – </a:t>
            </a:r>
            <a:r>
              <a:rPr lang="sv-SE" dirty="0" err="1"/>
              <a:t>Easi-scoope</a:t>
            </a:r>
            <a:endParaRPr lang="sv-SE" dirty="0"/>
          </a:p>
        </p:txBody>
      </p:sp>
      <p:pic>
        <p:nvPicPr>
          <p:cNvPr id="6" name="Platshållare för innehåll 5">
            <a:extLst>
              <a:ext uri="{FF2B5EF4-FFF2-40B4-BE49-F238E27FC236}">
                <a16:creationId xmlns:a16="http://schemas.microsoft.com/office/drawing/2014/main" id="{92200313-0EAD-4BA1-B6E0-107640294ABD}"/>
              </a:ext>
            </a:extLst>
          </p:cNvPr>
          <p:cNvPicPr>
            <a:picLocks noGrp="1" noChangeAspect="1"/>
          </p:cNvPicPr>
          <p:nvPr>
            <p:ph sz="quarter" idx="12"/>
          </p:nvPr>
        </p:nvPicPr>
        <p:blipFill>
          <a:blip r:embed="rId3"/>
          <a:stretch>
            <a:fillRect/>
          </a:stretch>
        </p:blipFill>
        <p:spPr>
          <a:xfrm>
            <a:off x="6562724" y="1337470"/>
            <a:ext cx="3430587" cy="1904410"/>
          </a:xfrm>
        </p:spPr>
      </p:pic>
      <p:pic>
        <p:nvPicPr>
          <p:cNvPr id="8" name="Platshållare för innehåll 7">
            <a:extLst>
              <a:ext uri="{FF2B5EF4-FFF2-40B4-BE49-F238E27FC236}">
                <a16:creationId xmlns:a16="http://schemas.microsoft.com/office/drawing/2014/main" id="{B2346FD4-5645-40E6-A0E9-0855B91DC324}"/>
              </a:ext>
            </a:extLst>
          </p:cNvPr>
          <p:cNvPicPr>
            <a:picLocks noGrp="1" noChangeAspect="1"/>
          </p:cNvPicPr>
          <p:nvPr>
            <p:ph sz="quarter" idx="10"/>
          </p:nvPr>
        </p:nvPicPr>
        <p:blipFill>
          <a:blip r:embed="rId4"/>
          <a:stretch>
            <a:fillRect/>
          </a:stretch>
        </p:blipFill>
        <p:spPr>
          <a:xfrm>
            <a:off x="768350" y="1520113"/>
            <a:ext cx="5327650" cy="3068474"/>
          </a:xfrm>
        </p:spPr>
      </p:pic>
      <p:pic>
        <p:nvPicPr>
          <p:cNvPr id="10" name="Bildobjekt 9">
            <a:extLst>
              <a:ext uri="{FF2B5EF4-FFF2-40B4-BE49-F238E27FC236}">
                <a16:creationId xmlns:a16="http://schemas.microsoft.com/office/drawing/2014/main" id="{843D77CF-439F-45B2-AE40-37BCB52D8FD3}"/>
              </a:ext>
            </a:extLst>
          </p:cNvPr>
          <p:cNvPicPr>
            <a:picLocks noChangeAspect="1"/>
          </p:cNvPicPr>
          <p:nvPr/>
        </p:nvPicPr>
        <p:blipFill>
          <a:blip r:embed="rId5"/>
          <a:stretch>
            <a:fillRect/>
          </a:stretch>
        </p:blipFill>
        <p:spPr>
          <a:xfrm>
            <a:off x="6562724" y="3963313"/>
            <a:ext cx="4133850" cy="1557217"/>
          </a:xfrm>
          <a:prstGeom prst="rect">
            <a:avLst/>
          </a:prstGeom>
        </p:spPr>
      </p:pic>
      <p:sp>
        <p:nvSpPr>
          <p:cNvPr id="3" name="Rektangel 2">
            <a:extLst>
              <a:ext uri="{FF2B5EF4-FFF2-40B4-BE49-F238E27FC236}">
                <a16:creationId xmlns:a16="http://schemas.microsoft.com/office/drawing/2014/main" id="{C93C72D2-C405-44C2-81BF-C2D4FAD2A307}"/>
              </a:ext>
            </a:extLst>
          </p:cNvPr>
          <p:cNvSpPr/>
          <p:nvPr/>
        </p:nvSpPr>
        <p:spPr>
          <a:xfrm>
            <a:off x="2996737" y="6387090"/>
            <a:ext cx="5860900" cy="369332"/>
          </a:xfrm>
          <a:prstGeom prst="rect">
            <a:avLst/>
          </a:prstGeom>
        </p:spPr>
        <p:txBody>
          <a:bodyPr wrap="none">
            <a:spAutoFit/>
          </a:bodyPr>
          <a:lstStyle/>
          <a:p>
            <a:r>
              <a:rPr lang="fi-FI" dirty="0">
                <a:solidFill>
                  <a:schemeClr val="bg1"/>
                </a:solidFill>
              </a:rPr>
              <a:t>Jenny Tahvanainen </a:t>
            </a:r>
            <a:r>
              <a:rPr lang="fi-FI" dirty="0" err="1">
                <a:solidFill>
                  <a:schemeClr val="bg1"/>
                </a:solidFill>
              </a:rPr>
              <a:t>jenny.tahvanainen@orebro.se</a:t>
            </a:r>
            <a:r>
              <a:rPr lang="fi-FI" dirty="0">
                <a:solidFill>
                  <a:schemeClr val="bg1"/>
                </a:solidFill>
              </a:rPr>
              <a:t> </a:t>
            </a:r>
          </a:p>
        </p:txBody>
      </p:sp>
    </p:spTree>
    <p:extLst>
      <p:ext uri="{BB962C8B-B14F-4D97-AF65-F5344CB8AC3E}">
        <p14:creationId xmlns:p14="http://schemas.microsoft.com/office/powerpoint/2010/main" val="5210319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3FDE3D-06A1-4E4D-826C-D032876799B9}"/>
              </a:ext>
            </a:extLst>
          </p:cNvPr>
          <p:cNvSpPr>
            <a:spLocks noGrp="1"/>
          </p:cNvSpPr>
          <p:nvPr>
            <p:ph type="title"/>
          </p:nvPr>
        </p:nvSpPr>
        <p:spPr/>
        <p:txBody>
          <a:bodyPr/>
          <a:lstStyle/>
          <a:p>
            <a:r>
              <a:rPr lang="sv-SE" dirty="0"/>
              <a:t>OSMO</a:t>
            </a:r>
          </a:p>
        </p:txBody>
      </p:sp>
      <p:sp>
        <p:nvSpPr>
          <p:cNvPr id="3" name="Platshållare för innehåll 2">
            <a:extLst>
              <a:ext uri="{FF2B5EF4-FFF2-40B4-BE49-F238E27FC236}">
                <a16:creationId xmlns:a16="http://schemas.microsoft.com/office/drawing/2014/main" id="{250FB363-0D7E-40E0-94FC-1FEF361B6CA0}"/>
              </a:ext>
            </a:extLst>
          </p:cNvPr>
          <p:cNvSpPr>
            <a:spLocks noGrp="1"/>
          </p:cNvSpPr>
          <p:nvPr>
            <p:ph sz="quarter" idx="12"/>
          </p:nvPr>
        </p:nvSpPr>
        <p:spPr>
          <a:xfrm>
            <a:off x="6282946" y="883061"/>
            <a:ext cx="4734965" cy="5018201"/>
          </a:xfrm>
        </p:spPr>
        <p:txBody>
          <a:bodyPr/>
          <a:lstStyle/>
          <a:p>
            <a:r>
              <a:rPr lang="sv-SE" sz="1600" b="1" dirty="0" err="1"/>
              <a:t>Numbers</a:t>
            </a:r>
            <a:r>
              <a:rPr lang="sv-SE" sz="1600" dirty="0"/>
              <a:t>: Matematiskt </a:t>
            </a:r>
            <a:r>
              <a:rPr lang="sv-SE" sz="1600" dirty="0" err="1"/>
              <a:t>app</a:t>
            </a:r>
            <a:r>
              <a:rPr lang="sv-SE" sz="1600" dirty="0"/>
              <a:t> där barnen parar ihop rätt antal brickor, antigen siffror eller tärningar, så det bildar den siffran som visar i </a:t>
            </a:r>
            <a:r>
              <a:rPr lang="sv-SE" sz="1600" dirty="0" err="1"/>
              <a:t>lärplattan</a:t>
            </a:r>
            <a:r>
              <a:rPr lang="sv-SE" sz="1600" dirty="0"/>
              <a:t>.</a:t>
            </a:r>
          </a:p>
          <a:p>
            <a:pPr marL="0" indent="0">
              <a:buNone/>
            </a:pPr>
            <a:endParaRPr lang="sv-SE" sz="1600" dirty="0"/>
          </a:p>
          <a:p>
            <a:r>
              <a:rPr lang="sv-SE" sz="1600" b="1" dirty="0"/>
              <a:t>Tangram</a:t>
            </a:r>
            <a:r>
              <a:rPr lang="sv-SE" sz="1600" dirty="0"/>
              <a:t>: Pussel där barn med hjälp av matematiska former som triangel, kvadrat och rektangel pusslar ihop olika bilder som visar sig i </a:t>
            </a:r>
            <a:r>
              <a:rPr lang="sv-SE" sz="1600" dirty="0" err="1"/>
              <a:t>lärplattan</a:t>
            </a:r>
            <a:r>
              <a:rPr lang="sv-SE" sz="1600" dirty="0"/>
              <a:t>.</a:t>
            </a:r>
          </a:p>
          <a:p>
            <a:pPr marL="0" indent="0">
              <a:buNone/>
            </a:pPr>
            <a:endParaRPr lang="sv-SE" sz="1600" dirty="0"/>
          </a:p>
          <a:p>
            <a:r>
              <a:rPr lang="sv-SE" sz="1600" b="1" dirty="0"/>
              <a:t>Words</a:t>
            </a:r>
            <a:r>
              <a:rPr lang="sv-SE" sz="1600" dirty="0"/>
              <a:t>: Alfabet där barnen bygger och stavar med hjälp av bokstavsbrickor. Finns olika språk vilket ger möjligheten att lyfta modersmål. Men Words saknar ÅÄÖ och uttalen läses upp med engelsk brytning. Förhoppning om en ändring</a:t>
            </a:r>
            <a:r>
              <a:rPr lang="sv-SE" dirty="0"/>
              <a:t>.</a:t>
            </a:r>
          </a:p>
        </p:txBody>
      </p:sp>
      <p:sp>
        <p:nvSpPr>
          <p:cNvPr id="4" name="Platshållare för innehåll 3">
            <a:extLst>
              <a:ext uri="{FF2B5EF4-FFF2-40B4-BE49-F238E27FC236}">
                <a16:creationId xmlns:a16="http://schemas.microsoft.com/office/drawing/2014/main" id="{2A336494-F06E-451B-9AC8-D07CD1BD5369}"/>
              </a:ext>
            </a:extLst>
          </p:cNvPr>
          <p:cNvSpPr>
            <a:spLocks noGrp="1"/>
          </p:cNvSpPr>
          <p:nvPr>
            <p:ph sz="quarter" idx="10"/>
          </p:nvPr>
        </p:nvSpPr>
        <p:spPr/>
        <p:txBody>
          <a:bodyPr/>
          <a:lstStyle/>
          <a:p>
            <a:r>
              <a:rPr lang="sv-SE" dirty="0"/>
              <a:t>OSMO lådan är ett färdigt kit som innehåller tre olika varianter, Word, Tangram och </a:t>
            </a:r>
            <a:r>
              <a:rPr lang="sv-SE" dirty="0" err="1"/>
              <a:t>Numbers</a:t>
            </a:r>
            <a:r>
              <a:rPr lang="sv-SE" dirty="0"/>
              <a:t>.</a:t>
            </a:r>
          </a:p>
          <a:p>
            <a:r>
              <a:rPr lang="sv-SE" dirty="0"/>
              <a:t>OSMO är roligt, lärorikt och väcker nyfikenheten och bjuder in barnen att lösa problem tillsammans. </a:t>
            </a:r>
          </a:p>
          <a:p>
            <a:r>
              <a:rPr lang="sv-SE" dirty="0"/>
              <a:t>Användarvänligt, det integrerar med analoga verktyg som tillbehör till de tre pedagogiska </a:t>
            </a:r>
            <a:r>
              <a:rPr lang="sv-SE" dirty="0" err="1"/>
              <a:t>apparna</a:t>
            </a:r>
            <a:r>
              <a:rPr lang="sv-SE" dirty="0"/>
              <a:t>.</a:t>
            </a:r>
          </a:p>
          <a:p>
            <a:r>
              <a:rPr lang="sv-SE" dirty="0"/>
              <a:t>Bilden visas i </a:t>
            </a:r>
            <a:r>
              <a:rPr lang="sv-SE" dirty="0" err="1"/>
              <a:t>lärplattan</a:t>
            </a:r>
            <a:r>
              <a:rPr lang="sv-SE" dirty="0"/>
              <a:t> och sedan ska personen använda analoga verktyg och hjärnan för att lösa de olika uppgifterna.</a:t>
            </a:r>
          </a:p>
        </p:txBody>
      </p:sp>
      <p:sp>
        <p:nvSpPr>
          <p:cNvPr id="5" name="Rektangel 4">
            <a:extLst>
              <a:ext uri="{FF2B5EF4-FFF2-40B4-BE49-F238E27FC236}">
                <a16:creationId xmlns:a16="http://schemas.microsoft.com/office/drawing/2014/main" id="{A320BA39-3043-47E6-A94B-0378D582404E}"/>
              </a:ext>
            </a:extLst>
          </p:cNvPr>
          <p:cNvSpPr/>
          <p:nvPr/>
        </p:nvSpPr>
        <p:spPr>
          <a:xfrm>
            <a:off x="2996738" y="6379153"/>
            <a:ext cx="5860900" cy="369332"/>
          </a:xfrm>
          <a:prstGeom prst="rect">
            <a:avLst/>
          </a:prstGeom>
        </p:spPr>
        <p:txBody>
          <a:bodyPr wrap="none">
            <a:spAutoFit/>
          </a:bodyPr>
          <a:lstStyle/>
          <a:p>
            <a:r>
              <a:rPr lang="fi-FI" dirty="0">
                <a:solidFill>
                  <a:schemeClr val="bg1"/>
                </a:solidFill>
              </a:rPr>
              <a:t>Jenny Tahvanainen </a:t>
            </a:r>
            <a:r>
              <a:rPr lang="fi-FI" dirty="0" err="1">
                <a:solidFill>
                  <a:schemeClr val="bg1"/>
                </a:solidFill>
              </a:rPr>
              <a:t>jenny.tahvanainen@orebro.se</a:t>
            </a:r>
            <a:r>
              <a:rPr lang="fi-FI" dirty="0">
                <a:solidFill>
                  <a:schemeClr val="bg1"/>
                </a:solidFill>
              </a:rPr>
              <a:t> </a:t>
            </a:r>
          </a:p>
        </p:txBody>
      </p:sp>
    </p:spTree>
    <p:extLst>
      <p:ext uri="{BB962C8B-B14F-4D97-AF65-F5344CB8AC3E}">
        <p14:creationId xmlns:p14="http://schemas.microsoft.com/office/powerpoint/2010/main" val="1677119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AA8E62-F14C-4395-8EE4-3054FA52C485}"/>
              </a:ext>
            </a:extLst>
          </p:cNvPr>
          <p:cNvSpPr>
            <a:spLocks noGrp="1"/>
          </p:cNvSpPr>
          <p:nvPr>
            <p:ph type="title"/>
          </p:nvPr>
        </p:nvSpPr>
        <p:spPr/>
        <p:txBody>
          <a:bodyPr/>
          <a:lstStyle/>
          <a:p>
            <a:r>
              <a:rPr lang="sv-SE" dirty="0" err="1"/>
              <a:t>Quiver</a:t>
            </a:r>
            <a:endParaRPr lang="sv-SE" dirty="0"/>
          </a:p>
        </p:txBody>
      </p:sp>
      <p:pic>
        <p:nvPicPr>
          <p:cNvPr id="6" name="Platshållare för innehåll 5">
            <a:extLst>
              <a:ext uri="{FF2B5EF4-FFF2-40B4-BE49-F238E27FC236}">
                <a16:creationId xmlns:a16="http://schemas.microsoft.com/office/drawing/2014/main" id="{8EB024B8-563B-48C3-98A9-F017FABB5552}"/>
              </a:ext>
            </a:extLst>
          </p:cNvPr>
          <p:cNvPicPr>
            <a:picLocks noGrp="1" noChangeAspect="1"/>
          </p:cNvPicPr>
          <p:nvPr>
            <p:ph sz="quarter" idx="12"/>
          </p:nvPr>
        </p:nvPicPr>
        <p:blipFill>
          <a:blip r:embed="rId2"/>
          <a:stretch>
            <a:fillRect/>
          </a:stretch>
        </p:blipFill>
        <p:spPr>
          <a:xfrm>
            <a:off x="7230794" y="1431290"/>
            <a:ext cx="2780867" cy="3711175"/>
          </a:xfrm>
        </p:spPr>
      </p:pic>
      <p:sp>
        <p:nvSpPr>
          <p:cNvPr id="4" name="Platshållare för innehåll 3">
            <a:extLst>
              <a:ext uri="{FF2B5EF4-FFF2-40B4-BE49-F238E27FC236}">
                <a16:creationId xmlns:a16="http://schemas.microsoft.com/office/drawing/2014/main" id="{3014EAB6-8F88-422E-B1F2-4B3A1B8D3A9B}"/>
              </a:ext>
            </a:extLst>
          </p:cNvPr>
          <p:cNvSpPr>
            <a:spLocks noGrp="1"/>
          </p:cNvSpPr>
          <p:nvPr>
            <p:ph sz="quarter" idx="10"/>
          </p:nvPr>
        </p:nvSpPr>
        <p:spPr>
          <a:xfrm>
            <a:off x="608723" y="1039372"/>
            <a:ext cx="6171905" cy="4587705"/>
          </a:xfrm>
        </p:spPr>
        <p:txBody>
          <a:bodyPr/>
          <a:lstStyle/>
          <a:p>
            <a:pPr marL="0" indent="0">
              <a:buNone/>
            </a:pPr>
            <a:r>
              <a:rPr lang="sv-SE" dirty="0" err="1"/>
              <a:t>Quiver</a:t>
            </a:r>
            <a:r>
              <a:rPr lang="sv-SE" dirty="0"/>
              <a:t> är en </a:t>
            </a:r>
            <a:r>
              <a:rPr lang="sv-SE" dirty="0" err="1"/>
              <a:t>app</a:t>
            </a:r>
            <a:r>
              <a:rPr lang="sv-SE" dirty="0"/>
              <a:t> med tillhörande teckningar.</a:t>
            </a:r>
          </a:p>
          <a:p>
            <a:pPr marL="0" indent="0">
              <a:buNone/>
            </a:pPr>
            <a:r>
              <a:rPr lang="sv-SE" dirty="0"/>
              <a:t>Det är 2D som kommer till liv och blir 3D.</a:t>
            </a:r>
          </a:p>
          <a:p>
            <a:pPr marL="0" indent="0">
              <a:buNone/>
            </a:pPr>
            <a:endParaRPr lang="sv-SE" dirty="0"/>
          </a:p>
          <a:p>
            <a:pPr marL="0" indent="0">
              <a:buNone/>
            </a:pPr>
            <a:r>
              <a:rPr lang="sv-SE" dirty="0"/>
              <a:t>Finns både gratis material att skriva ut och betalmaterial. Så se upp där!</a:t>
            </a:r>
          </a:p>
          <a:p>
            <a:pPr marL="0" indent="0">
              <a:buNone/>
            </a:pPr>
            <a:r>
              <a:rPr lang="sv-SE" dirty="0"/>
              <a:t>Barnen färglägger, det behöver inte var innanför linjerna alla kan färglägga sin egen. Sedan kommer teckningen till liv i </a:t>
            </a:r>
            <a:r>
              <a:rPr lang="sv-SE" dirty="0" err="1"/>
              <a:t>Quiverappen</a:t>
            </a:r>
            <a:r>
              <a:rPr lang="sv-SE" dirty="0"/>
              <a:t>.</a:t>
            </a:r>
          </a:p>
          <a:p>
            <a:pPr marL="0" indent="0">
              <a:buNone/>
            </a:pPr>
            <a:endParaRPr lang="sv-SE" dirty="0"/>
          </a:p>
          <a:p>
            <a:pPr marL="0" indent="0">
              <a:buNone/>
            </a:pPr>
            <a:r>
              <a:rPr lang="sv-SE" dirty="0"/>
              <a:t>Det finns begränsningar men finns en oändlig möjligheter om ni har ett öppet sinne.</a:t>
            </a:r>
          </a:p>
          <a:p>
            <a:pPr marL="0" indent="0">
              <a:buNone/>
            </a:pPr>
            <a:r>
              <a:rPr lang="sv-SE" dirty="0"/>
              <a:t>Exempel; öppet sinne till sagoberättelse, rollspel etc.</a:t>
            </a:r>
          </a:p>
        </p:txBody>
      </p:sp>
      <p:sp>
        <p:nvSpPr>
          <p:cNvPr id="3" name="Rektangel 2">
            <a:extLst>
              <a:ext uri="{FF2B5EF4-FFF2-40B4-BE49-F238E27FC236}">
                <a16:creationId xmlns:a16="http://schemas.microsoft.com/office/drawing/2014/main" id="{47BADF8B-9D71-4AF7-A066-0C413B713B90}"/>
              </a:ext>
            </a:extLst>
          </p:cNvPr>
          <p:cNvSpPr/>
          <p:nvPr/>
        </p:nvSpPr>
        <p:spPr>
          <a:xfrm>
            <a:off x="3137415" y="6404640"/>
            <a:ext cx="5860900" cy="369332"/>
          </a:xfrm>
          <a:prstGeom prst="rect">
            <a:avLst/>
          </a:prstGeom>
        </p:spPr>
        <p:txBody>
          <a:bodyPr wrap="none">
            <a:spAutoFit/>
          </a:bodyPr>
          <a:lstStyle/>
          <a:p>
            <a:r>
              <a:rPr lang="fi-FI" dirty="0">
                <a:solidFill>
                  <a:schemeClr val="bg1"/>
                </a:solidFill>
              </a:rPr>
              <a:t>Jenny Tahvanainen </a:t>
            </a:r>
            <a:r>
              <a:rPr lang="fi-FI" dirty="0" err="1">
                <a:solidFill>
                  <a:schemeClr val="bg1"/>
                </a:solidFill>
              </a:rPr>
              <a:t>jenny.tahvanainen@orebro.se</a:t>
            </a:r>
            <a:r>
              <a:rPr lang="fi-FI" dirty="0">
                <a:solidFill>
                  <a:schemeClr val="bg1"/>
                </a:solidFill>
              </a:rPr>
              <a:t> </a:t>
            </a:r>
          </a:p>
        </p:txBody>
      </p:sp>
    </p:spTree>
    <p:extLst>
      <p:ext uri="{BB962C8B-B14F-4D97-AF65-F5344CB8AC3E}">
        <p14:creationId xmlns:p14="http://schemas.microsoft.com/office/powerpoint/2010/main" val="11723064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67317B-78F0-48A5-99B0-5FB8A023E92F}"/>
              </a:ext>
            </a:extLst>
          </p:cNvPr>
          <p:cNvSpPr>
            <a:spLocks noGrp="1"/>
          </p:cNvSpPr>
          <p:nvPr>
            <p:ph type="title"/>
          </p:nvPr>
        </p:nvSpPr>
        <p:spPr/>
        <p:txBody>
          <a:bodyPr/>
          <a:lstStyle/>
          <a:p>
            <a:r>
              <a:rPr lang="sv-SE" dirty="0"/>
              <a:t>QR - koder</a:t>
            </a:r>
          </a:p>
        </p:txBody>
      </p:sp>
      <p:sp>
        <p:nvSpPr>
          <p:cNvPr id="3" name="Platshållare för innehåll 2">
            <a:extLst>
              <a:ext uri="{FF2B5EF4-FFF2-40B4-BE49-F238E27FC236}">
                <a16:creationId xmlns:a16="http://schemas.microsoft.com/office/drawing/2014/main" id="{72A32E71-222E-4360-BBC5-36E407B80E72}"/>
              </a:ext>
            </a:extLst>
          </p:cNvPr>
          <p:cNvSpPr>
            <a:spLocks noGrp="1"/>
          </p:cNvSpPr>
          <p:nvPr>
            <p:ph sz="quarter" idx="12"/>
          </p:nvPr>
        </p:nvSpPr>
        <p:spPr>
          <a:xfrm>
            <a:off x="6639138" y="893926"/>
            <a:ext cx="4195893" cy="5007336"/>
          </a:xfrm>
        </p:spPr>
        <p:txBody>
          <a:bodyPr/>
          <a:lstStyle/>
          <a:p>
            <a:r>
              <a:rPr lang="sv-SE" dirty="0"/>
              <a:t>Användningen av digital teknik och förståelse för denna genom QR koder.</a:t>
            </a:r>
          </a:p>
          <a:p>
            <a:r>
              <a:rPr lang="sv-SE" dirty="0"/>
              <a:t>Se QR koder som ett komplement till resterande av verksamheten.</a:t>
            </a:r>
          </a:p>
          <a:p>
            <a:pPr marL="0" indent="0">
              <a:buNone/>
            </a:pPr>
            <a:r>
              <a:rPr lang="sv-SE" dirty="0"/>
              <a:t>Exempel på QR koder:</a:t>
            </a:r>
          </a:p>
          <a:p>
            <a:r>
              <a:rPr lang="sv-SE" dirty="0"/>
              <a:t>Sagor</a:t>
            </a:r>
          </a:p>
          <a:p>
            <a:r>
              <a:rPr lang="sv-SE" dirty="0"/>
              <a:t>Uppdrag ex hämta en lång och en kort…</a:t>
            </a:r>
          </a:p>
          <a:p>
            <a:r>
              <a:rPr lang="sv-SE" dirty="0"/>
              <a:t>Rörelse ex Just </a:t>
            </a:r>
            <a:r>
              <a:rPr lang="sv-SE" dirty="0" err="1"/>
              <a:t>dance</a:t>
            </a:r>
            <a:endParaRPr lang="sv-SE" dirty="0"/>
          </a:p>
          <a:p>
            <a:r>
              <a:rPr lang="sv-SE" dirty="0"/>
              <a:t>Sånger ex på olika språk</a:t>
            </a:r>
          </a:p>
          <a:p>
            <a:r>
              <a:rPr lang="sv-SE" dirty="0"/>
              <a:t>A-Ö ex Bokstavslandet</a:t>
            </a:r>
          </a:p>
          <a:p>
            <a:r>
              <a:rPr lang="sv-SE" dirty="0"/>
              <a:t>Julkalendrar</a:t>
            </a:r>
          </a:p>
          <a:p>
            <a:endParaRPr lang="sv-SE" dirty="0"/>
          </a:p>
          <a:p>
            <a:endParaRPr lang="sv-SE" dirty="0"/>
          </a:p>
        </p:txBody>
      </p:sp>
      <p:sp>
        <p:nvSpPr>
          <p:cNvPr id="4" name="Platshållare för innehåll 3">
            <a:extLst>
              <a:ext uri="{FF2B5EF4-FFF2-40B4-BE49-F238E27FC236}">
                <a16:creationId xmlns:a16="http://schemas.microsoft.com/office/drawing/2014/main" id="{25DB1C04-9D9D-43EC-8323-6F63052E179E}"/>
              </a:ext>
            </a:extLst>
          </p:cNvPr>
          <p:cNvSpPr>
            <a:spLocks noGrp="1"/>
          </p:cNvSpPr>
          <p:nvPr>
            <p:ph sz="quarter" idx="10"/>
          </p:nvPr>
        </p:nvSpPr>
        <p:spPr>
          <a:xfrm>
            <a:off x="955726" y="883062"/>
            <a:ext cx="5327220" cy="5018200"/>
          </a:xfrm>
        </p:spPr>
        <p:txBody>
          <a:bodyPr/>
          <a:lstStyle/>
          <a:p>
            <a:pPr marL="0" indent="0">
              <a:buNone/>
            </a:pPr>
            <a:r>
              <a:rPr lang="sv-SE" dirty="0"/>
              <a:t>Syftet med QR-koder är att skapa motivation och lust att lära.</a:t>
            </a:r>
          </a:p>
          <a:p>
            <a:pPr marL="0" indent="0">
              <a:buNone/>
            </a:pPr>
            <a:r>
              <a:rPr lang="sv-SE" dirty="0"/>
              <a:t>Delaktighet för att de själva tar del av QR koderna men också genom att skapa egna QR koder.</a:t>
            </a:r>
          </a:p>
          <a:p>
            <a:pPr marL="0" indent="0">
              <a:buNone/>
            </a:pPr>
            <a:r>
              <a:rPr lang="sv-SE" dirty="0"/>
              <a:t>Öka nyfikenheten och engagemang, Var finns det QR koder? Finns de här i rummet? QR kodsjakt…</a:t>
            </a:r>
          </a:p>
          <a:p>
            <a:pPr marL="0" indent="0">
              <a:buNone/>
            </a:pPr>
            <a:r>
              <a:rPr lang="sv-SE" b="1" dirty="0"/>
              <a:t>Arbetssätt</a:t>
            </a:r>
            <a:r>
              <a:rPr lang="sv-SE" dirty="0"/>
              <a:t>: </a:t>
            </a:r>
          </a:p>
          <a:p>
            <a:r>
              <a:rPr lang="sv-SE" dirty="0"/>
              <a:t>Språkstimulera genom ljudfiler samt samtal och dialog kring vad är det som händer.</a:t>
            </a:r>
          </a:p>
          <a:p>
            <a:r>
              <a:rPr lang="sv-SE" dirty="0"/>
              <a:t>Samspel, samarbete och integration. Behöver inte ha ett språk för att få möjligheten till att uttrycka sig.</a:t>
            </a:r>
          </a:p>
          <a:p>
            <a:endParaRPr lang="sv-SE" dirty="0"/>
          </a:p>
        </p:txBody>
      </p:sp>
      <p:sp>
        <p:nvSpPr>
          <p:cNvPr id="5" name="Rektangel 4">
            <a:extLst>
              <a:ext uri="{FF2B5EF4-FFF2-40B4-BE49-F238E27FC236}">
                <a16:creationId xmlns:a16="http://schemas.microsoft.com/office/drawing/2014/main" id="{F089E239-E833-408F-822B-2D8758962047}"/>
              </a:ext>
            </a:extLst>
          </p:cNvPr>
          <p:cNvSpPr/>
          <p:nvPr/>
        </p:nvSpPr>
        <p:spPr>
          <a:xfrm>
            <a:off x="3010805" y="6390232"/>
            <a:ext cx="5860900" cy="369332"/>
          </a:xfrm>
          <a:prstGeom prst="rect">
            <a:avLst/>
          </a:prstGeom>
        </p:spPr>
        <p:txBody>
          <a:bodyPr wrap="none">
            <a:spAutoFit/>
          </a:bodyPr>
          <a:lstStyle/>
          <a:p>
            <a:r>
              <a:rPr lang="fi-FI" dirty="0">
                <a:solidFill>
                  <a:schemeClr val="bg1"/>
                </a:solidFill>
              </a:rPr>
              <a:t>Jenny Tahvanainen </a:t>
            </a:r>
            <a:r>
              <a:rPr lang="fi-FI" dirty="0" err="1">
                <a:solidFill>
                  <a:schemeClr val="bg1"/>
                </a:solidFill>
              </a:rPr>
              <a:t>jenny.tahvanainen@orebro.se</a:t>
            </a:r>
            <a:r>
              <a:rPr lang="fi-FI" dirty="0">
                <a:solidFill>
                  <a:schemeClr val="bg1"/>
                </a:solidFill>
              </a:rPr>
              <a:t> </a:t>
            </a:r>
          </a:p>
        </p:txBody>
      </p:sp>
    </p:spTree>
    <p:extLst>
      <p:ext uri="{BB962C8B-B14F-4D97-AF65-F5344CB8AC3E}">
        <p14:creationId xmlns:p14="http://schemas.microsoft.com/office/powerpoint/2010/main" val="45863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B599C8-8C11-42C7-812B-CF4759ABD7DC}"/>
              </a:ext>
            </a:extLst>
          </p:cNvPr>
          <p:cNvSpPr>
            <a:spLocks noGrp="1"/>
          </p:cNvSpPr>
          <p:nvPr>
            <p:ph type="title"/>
          </p:nvPr>
        </p:nvSpPr>
        <p:spPr/>
        <p:txBody>
          <a:bodyPr/>
          <a:lstStyle/>
          <a:p>
            <a:r>
              <a:rPr lang="sv-SE" dirty="0"/>
              <a:t>Workshops</a:t>
            </a:r>
          </a:p>
        </p:txBody>
      </p:sp>
      <p:pic>
        <p:nvPicPr>
          <p:cNvPr id="5" name="Bildobjekt 4">
            <a:extLst>
              <a:ext uri="{FF2B5EF4-FFF2-40B4-BE49-F238E27FC236}">
                <a16:creationId xmlns:a16="http://schemas.microsoft.com/office/drawing/2014/main" id="{B39D0FAB-12A6-43A9-9CB8-F306C1E121E3}"/>
              </a:ext>
            </a:extLst>
          </p:cNvPr>
          <p:cNvPicPr>
            <a:picLocks noChangeAspect="1"/>
          </p:cNvPicPr>
          <p:nvPr/>
        </p:nvPicPr>
        <p:blipFill>
          <a:blip r:embed="rId2"/>
          <a:stretch>
            <a:fillRect/>
          </a:stretch>
        </p:blipFill>
        <p:spPr>
          <a:xfrm>
            <a:off x="3606019" y="1714500"/>
            <a:ext cx="3429000" cy="3429000"/>
          </a:xfrm>
          <a:prstGeom prst="rect">
            <a:avLst/>
          </a:prstGeom>
        </p:spPr>
      </p:pic>
      <p:sp>
        <p:nvSpPr>
          <p:cNvPr id="3" name="Rektangel 2">
            <a:extLst>
              <a:ext uri="{FF2B5EF4-FFF2-40B4-BE49-F238E27FC236}">
                <a16:creationId xmlns:a16="http://schemas.microsoft.com/office/drawing/2014/main" id="{D89B10E2-8273-4663-8192-0D739CE07B8A}"/>
              </a:ext>
            </a:extLst>
          </p:cNvPr>
          <p:cNvSpPr/>
          <p:nvPr/>
        </p:nvSpPr>
        <p:spPr>
          <a:xfrm>
            <a:off x="3376565" y="6395168"/>
            <a:ext cx="5860900" cy="369332"/>
          </a:xfrm>
          <a:prstGeom prst="rect">
            <a:avLst/>
          </a:prstGeom>
        </p:spPr>
        <p:txBody>
          <a:bodyPr wrap="none">
            <a:spAutoFit/>
          </a:bodyPr>
          <a:lstStyle/>
          <a:p>
            <a:r>
              <a:rPr lang="fi-FI" dirty="0">
                <a:solidFill>
                  <a:schemeClr val="bg1"/>
                </a:solidFill>
              </a:rPr>
              <a:t>Jenny Tahvanainen </a:t>
            </a:r>
            <a:r>
              <a:rPr lang="fi-FI" dirty="0" err="1">
                <a:solidFill>
                  <a:schemeClr val="bg1"/>
                </a:solidFill>
              </a:rPr>
              <a:t>jenny.tahvanainen@orebro.se</a:t>
            </a:r>
            <a:r>
              <a:rPr lang="fi-FI" dirty="0">
                <a:solidFill>
                  <a:schemeClr val="bg1"/>
                </a:solidFill>
              </a:rPr>
              <a:t> </a:t>
            </a:r>
          </a:p>
        </p:txBody>
      </p:sp>
    </p:spTree>
    <p:extLst>
      <p:ext uri="{BB962C8B-B14F-4D97-AF65-F5344CB8AC3E}">
        <p14:creationId xmlns:p14="http://schemas.microsoft.com/office/powerpoint/2010/main" val="3122661242"/>
      </p:ext>
    </p:extLst>
  </p:cSld>
  <p:clrMapOvr>
    <a:masterClrMapping/>
  </p:clrMapOvr>
</p:sld>
</file>

<file path=ppt/theme/theme1.xml><?xml version="1.0" encoding="utf-8"?>
<a:theme xmlns:a="http://schemas.openxmlformats.org/drawingml/2006/main" name="Presentationsmall140611">
  <a:themeElements>
    <a:clrScheme name="ÖrebroKommun">
      <a:dk1>
        <a:sysClr val="windowText" lastClr="000000"/>
      </a:dk1>
      <a:lt1>
        <a:sysClr val="window" lastClr="FFFFFF"/>
      </a:lt1>
      <a:dk2>
        <a:srgbClr val="857572"/>
      </a:dk2>
      <a:lt2>
        <a:srgbClr val="EEECE8"/>
      </a:lt2>
      <a:accent1>
        <a:srgbClr val="E83D24"/>
      </a:accent1>
      <a:accent2>
        <a:srgbClr val="0099BE"/>
      </a:accent2>
      <a:accent3>
        <a:srgbClr val="609410"/>
      </a:accent3>
      <a:accent4>
        <a:srgbClr val="D197C1"/>
      </a:accent4>
      <a:accent5>
        <a:srgbClr val="FFF384"/>
      </a:accent5>
      <a:accent6>
        <a:srgbClr val="F18C00"/>
      </a:accent6>
      <a:hlink>
        <a:srgbClr val="0099BE"/>
      </a:hlink>
      <a:folHlink>
        <a:srgbClr val="D197C1"/>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10480C92-B632-454B-85E7-49F2930031C5}" vid="{13E58150-B1DC-4636-8BDA-24C2ADC2A91C}"/>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166</TotalTime>
  <Words>690</Words>
  <Application>Microsoft Office PowerPoint</Application>
  <PresentationFormat>Bredbild</PresentationFormat>
  <Paragraphs>94</Paragraphs>
  <Slides>10</Slides>
  <Notes>7</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10</vt:i4>
      </vt:variant>
    </vt:vector>
  </HeadingPairs>
  <TitlesOfParts>
    <vt:vector size="15" baseType="lpstr">
      <vt:lpstr>ＭＳ Ｐゴシック</vt:lpstr>
      <vt:lpstr>Arial</vt:lpstr>
      <vt:lpstr>Calibri</vt:lpstr>
      <vt:lpstr>Century Gothic</vt:lpstr>
      <vt:lpstr>Presentationsmall140611</vt:lpstr>
      <vt:lpstr>Inspirationslådor</vt:lpstr>
      <vt:lpstr>PowerPoint-presentation</vt:lpstr>
      <vt:lpstr>Programmering</vt:lpstr>
      <vt:lpstr>Naturvetenskap – Easi-scoope</vt:lpstr>
      <vt:lpstr>Naturvetenskap – Easi-scoope</vt:lpstr>
      <vt:lpstr>OSMO</vt:lpstr>
      <vt:lpstr>Quiver</vt:lpstr>
      <vt:lpstr>QR - koder</vt:lpstr>
      <vt:lpstr>Workshops</vt:lpstr>
      <vt:lpstr>PowerPoint-presentation</vt:lpstr>
    </vt:vector>
  </TitlesOfParts>
  <Company>Örebro kommun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Presentationsmall 16:9 svart</dc:title>
  <dc:creator>Jenny Tahvanainen</dc:creator>
  <cp:lastModifiedBy>Jenny Tahvanainen</cp:lastModifiedBy>
  <cp:revision>22</cp:revision>
  <dcterms:created xsi:type="dcterms:W3CDTF">2014-10-23T08:38:26Z</dcterms:created>
  <dcterms:modified xsi:type="dcterms:W3CDTF">2018-10-28T11:39:24Z</dcterms:modified>
</cp:coreProperties>
</file>